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6" r:id="rId2"/>
    <p:sldId id="31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348" r:id="rId25"/>
    <p:sldId id="309" r:id="rId26"/>
    <p:sldId id="308" r:id="rId27"/>
    <p:sldId id="306" r:id="rId28"/>
    <p:sldId id="307" r:id="rId29"/>
    <p:sldId id="278" r:id="rId30"/>
    <p:sldId id="319" r:id="rId31"/>
    <p:sldId id="279" r:id="rId32"/>
    <p:sldId id="311" r:id="rId33"/>
    <p:sldId id="312" r:id="rId34"/>
    <p:sldId id="363" r:id="rId35"/>
    <p:sldId id="280" r:id="rId36"/>
    <p:sldId id="281" r:id="rId37"/>
    <p:sldId id="282" r:id="rId38"/>
    <p:sldId id="320" r:id="rId39"/>
    <p:sldId id="321" r:id="rId40"/>
    <p:sldId id="283" r:id="rId41"/>
    <p:sldId id="313" r:id="rId42"/>
    <p:sldId id="358" r:id="rId43"/>
    <p:sldId id="314" r:id="rId44"/>
    <p:sldId id="329" r:id="rId45"/>
    <p:sldId id="339" r:id="rId46"/>
    <p:sldId id="361" r:id="rId47"/>
    <p:sldId id="315" r:id="rId48"/>
    <p:sldId id="322" r:id="rId49"/>
    <p:sldId id="323" r:id="rId50"/>
    <p:sldId id="353" r:id="rId51"/>
    <p:sldId id="325" r:id="rId52"/>
    <p:sldId id="324" r:id="rId53"/>
    <p:sldId id="318" r:id="rId54"/>
    <p:sldId id="316" r:id="rId55"/>
    <p:sldId id="284" r:id="rId56"/>
    <p:sldId id="285" r:id="rId57"/>
    <p:sldId id="286" r:id="rId58"/>
    <p:sldId id="287" r:id="rId59"/>
    <p:sldId id="349" r:id="rId60"/>
    <p:sldId id="330" r:id="rId61"/>
    <p:sldId id="332" r:id="rId62"/>
    <p:sldId id="337" r:id="rId63"/>
    <p:sldId id="343" r:id="rId64"/>
    <p:sldId id="354" r:id="rId65"/>
    <p:sldId id="359" r:id="rId66"/>
    <p:sldId id="356" r:id="rId67"/>
    <p:sldId id="344" r:id="rId68"/>
    <p:sldId id="338" r:id="rId69"/>
    <p:sldId id="335" r:id="rId70"/>
    <p:sldId id="340" r:id="rId71"/>
    <p:sldId id="350" r:id="rId72"/>
    <p:sldId id="346" r:id="rId73"/>
    <p:sldId id="347" r:id="rId74"/>
    <p:sldId id="357" r:id="rId75"/>
    <p:sldId id="360" r:id="rId76"/>
    <p:sldId id="328" r:id="rId77"/>
    <p:sldId id="345" r:id="rId78"/>
    <p:sldId id="355" r:id="rId79"/>
    <p:sldId id="288" r:id="rId80"/>
    <p:sldId id="351" r:id="rId81"/>
    <p:sldId id="352" r:id="rId82"/>
    <p:sldId id="303" r:id="rId83"/>
    <p:sldId id="364" r:id="rId84"/>
    <p:sldId id="304" r:id="rId85"/>
    <p:sldId id="305" r:id="rId86"/>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77D4F5"/>
    <a:srgbClr val="11B3ED"/>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01" autoAdjust="0"/>
    <p:restoredTop sz="94660"/>
  </p:normalViewPr>
  <p:slideViewPr>
    <p:cSldViewPr>
      <p:cViewPr varScale="1">
        <p:scale>
          <a:sx n="106" d="100"/>
          <a:sy n="106" d="100"/>
        </p:scale>
        <p:origin x="-123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369D28-DC5B-41EC-A340-74013E809CFF}" type="datetimeFigureOut">
              <a:rPr lang="sr-Latn-CS" smtClean="0"/>
              <a:pPr/>
              <a:t>16.6.2015</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84020D-5C75-450F-B535-22F586C54781}" type="slidenum">
              <a:rPr lang="hr-HR" smtClean="0"/>
              <a:pPr/>
              <a:t>‹#›</a:t>
            </a:fld>
            <a:endParaRPr lang="hr-H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3884020D-5C75-450F-B535-22F586C54781}" type="slidenum">
              <a:rPr lang="hr-HR" smtClean="0"/>
              <a:pPr/>
              <a:t>1</a:t>
            </a:fld>
            <a:endParaRPr lang="hr-H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3884020D-5C75-450F-B535-22F586C54781}" type="slidenum">
              <a:rPr lang="hr-HR" smtClean="0"/>
              <a:pPr/>
              <a:t>80</a:t>
            </a:fld>
            <a:endParaRPr lang="hr-H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F864A58A-321E-47D3-ADA2-6F713BE8F329}" type="datetimeFigureOut">
              <a:rPr lang="sr-Latn-CS" smtClean="0"/>
              <a:pPr/>
              <a:t>16.6.2015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B9F26DA-607B-4BE6-91ED-51384557B5EA}" type="slidenum">
              <a:rPr lang="hr-HR" smtClean="0"/>
              <a:pPr/>
              <a:t>‹#›</a:t>
            </a:fld>
            <a:endParaRPr lang="hr-H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F864A58A-321E-47D3-ADA2-6F713BE8F329}" type="datetimeFigureOut">
              <a:rPr lang="sr-Latn-CS" smtClean="0"/>
              <a:pPr/>
              <a:t>16.6.2015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B9F26DA-607B-4BE6-91ED-51384557B5EA}" type="slidenum">
              <a:rPr lang="hr-HR" smtClean="0"/>
              <a:pPr/>
              <a:t>‹#›</a:t>
            </a:fld>
            <a:endParaRPr lang="hr-H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F864A58A-321E-47D3-ADA2-6F713BE8F329}" type="datetimeFigureOut">
              <a:rPr lang="sr-Latn-CS" smtClean="0"/>
              <a:pPr/>
              <a:t>16.6.2015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B9F26DA-607B-4BE6-91ED-51384557B5EA}" type="slidenum">
              <a:rPr lang="hr-HR" smtClean="0"/>
              <a:pPr/>
              <a:t>‹#›</a:t>
            </a:fld>
            <a:endParaRPr lang="hr-H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F864A58A-321E-47D3-ADA2-6F713BE8F329}" type="datetimeFigureOut">
              <a:rPr lang="sr-Latn-CS" smtClean="0"/>
              <a:pPr/>
              <a:t>16.6.2015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B9F26DA-607B-4BE6-91ED-51384557B5EA}" type="slidenum">
              <a:rPr lang="hr-HR" smtClean="0"/>
              <a:pPr/>
              <a:t>‹#›</a:t>
            </a:fld>
            <a:endParaRPr lang="hr-H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64A58A-321E-47D3-ADA2-6F713BE8F329}" type="datetimeFigureOut">
              <a:rPr lang="sr-Latn-CS" smtClean="0"/>
              <a:pPr/>
              <a:t>16.6.2015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B9F26DA-607B-4BE6-91ED-51384557B5EA}" type="slidenum">
              <a:rPr lang="hr-HR" smtClean="0"/>
              <a:pPr/>
              <a:t>‹#›</a:t>
            </a:fld>
            <a:endParaRPr lang="hr-H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F864A58A-321E-47D3-ADA2-6F713BE8F329}" type="datetimeFigureOut">
              <a:rPr lang="sr-Latn-CS" smtClean="0"/>
              <a:pPr/>
              <a:t>16.6.2015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AB9F26DA-607B-4BE6-91ED-51384557B5EA}" type="slidenum">
              <a:rPr lang="hr-HR" smtClean="0"/>
              <a:pPr/>
              <a:t>‹#›</a:t>
            </a:fld>
            <a:endParaRPr lang="hr-H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F864A58A-321E-47D3-ADA2-6F713BE8F329}" type="datetimeFigureOut">
              <a:rPr lang="sr-Latn-CS" smtClean="0"/>
              <a:pPr/>
              <a:t>16.6.2015</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AB9F26DA-607B-4BE6-91ED-51384557B5EA}" type="slidenum">
              <a:rPr lang="hr-HR" smtClean="0"/>
              <a:pPr/>
              <a:t>‹#›</a:t>
            </a:fld>
            <a:endParaRPr lang="hr-H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F864A58A-321E-47D3-ADA2-6F713BE8F329}" type="datetimeFigureOut">
              <a:rPr lang="sr-Latn-CS" smtClean="0"/>
              <a:pPr/>
              <a:t>16.6.2015</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AB9F26DA-607B-4BE6-91ED-51384557B5EA}" type="slidenum">
              <a:rPr lang="hr-HR" smtClean="0"/>
              <a:pPr/>
              <a:t>‹#›</a:t>
            </a:fld>
            <a:endParaRPr lang="hr-H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4A58A-321E-47D3-ADA2-6F713BE8F329}" type="datetimeFigureOut">
              <a:rPr lang="sr-Latn-CS" smtClean="0"/>
              <a:pPr/>
              <a:t>16.6.2015</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AB9F26DA-607B-4BE6-91ED-51384557B5EA}" type="slidenum">
              <a:rPr lang="hr-HR" smtClean="0"/>
              <a:pPr/>
              <a:t>‹#›</a:t>
            </a:fld>
            <a:endParaRPr lang="hr-H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64A58A-321E-47D3-ADA2-6F713BE8F329}" type="datetimeFigureOut">
              <a:rPr lang="sr-Latn-CS" smtClean="0"/>
              <a:pPr/>
              <a:t>16.6.2015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AB9F26DA-607B-4BE6-91ED-51384557B5EA}" type="slidenum">
              <a:rPr lang="hr-HR" smtClean="0"/>
              <a:pPr/>
              <a:t>‹#›</a:t>
            </a:fld>
            <a:endParaRPr lang="hr-H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64A58A-321E-47D3-ADA2-6F713BE8F329}" type="datetimeFigureOut">
              <a:rPr lang="sr-Latn-CS" smtClean="0"/>
              <a:pPr/>
              <a:t>16.6.2015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AB9F26DA-607B-4BE6-91ED-51384557B5EA}" type="slidenum">
              <a:rPr lang="hr-HR" smtClean="0"/>
              <a:pPr/>
              <a:t>‹#›</a:t>
            </a:fld>
            <a:endParaRPr lang="hr-H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7D4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4A58A-321E-47D3-ADA2-6F713BE8F329}" type="datetimeFigureOut">
              <a:rPr lang="sr-Latn-CS" smtClean="0"/>
              <a:pPr/>
              <a:t>16.6.2015</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F26DA-607B-4BE6-91ED-51384557B5EA}"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file:///C:\Users\Ra&#269;unalo\Desktop\123.wav" TargetMode="Externa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5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5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6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141.jpeg"/></Relationships>
</file>

<file path=ppt/slides/_rels/slide6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6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6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4.xml"/><Relationship Id="rId4" Type="http://schemas.openxmlformats.org/officeDocument/2006/relationships/image" Target="../media/image160.jpeg"/></Relationships>
</file>

<file path=ppt/slides/_rels/slide68.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image" Target="../media/image161.jpeg"/><Relationship Id="rId1" Type="http://schemas.openxmlformats.org/officeDocument/2006/relationships/slideLayout" Target="../slideLayouts/slideLayout5.xml"/><Relationship Id="rId6" Type="http://schemas.openxmlformats.org/officeDocument/2006/relationships/image" Target="../media/image165.jpeg"/><Relationship Id="rId5" Type="http://schemas.openxmlformats.org/officeDocument/2006/relationships/image" Target="../media/image164.png"/><Relationship Id="rId4" Type="http://schemas.openxmlformats.org/officeDocument/2006/relationships/image" Target="../media/image163.png"/></Relationships>
</file>

<file path=ppt/slides/_rels/slide6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4.xml"/><Relationship Id="rId4" Type="http://schemas.openxmlformats.org/officeDocument/2006/relationships/image" Target="../media/image169.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4.xml"/><Relationship Id="rId4" Type="http://schemas.openxmlformats.org/officeDocument/2006/relationships/image" Target="../media/image17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 Id="rId4" Type="http://schemas.openxmlformats.org/officeDocument/2006/relationships/image" Target="../media/image182.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cstate="print">
            <a:lum/>
          </a:blip>
          <a:srcRect/>
          <a:stretch>
            <a:fillRect l="-9000" r="-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5786" y="0"/>
            <a:ext cx="7772400" cy="1428760"/>
          </a:xfrm>
        </p:spPr>
        <p:txBody>
          <a:bodyPr>
            <a:noAutofit/>
          </a:bodyPr>
          <a:lstStyle/>
          <a:p>
            <a:r>
              <a:rPr lang="hr-HR" sz="9600" dirty="0" smtClean="0">
                <a:solidFill>
                  <a:schemeClr val="bg1"/>
                </a:solidFill>
              </a:rPr>
              <a:t>8.c</a:t>
            </a:r>
            <a:endParaRPr lang="hr-HR" sz="9600" dirty="0">
              <a:solidFill>
                <a:schemeClr val="bg1"/>
              </a:solidFill>
            </a:endParaRPr>
          </a:p>
        </p:txBody>
      </p:sp>
      <p:sp>
        <p:nvSpPr>
          <p:cNvPr id="3" name="Subtitle 2"/>
          <p:cNvSpPr>
            <a:spLocks noGrp="1"/>
          </p:cNvSpPr>
          <p:nvPr>
            <p:ph type="subTitle" idx="1"/>
          </p:nvPr>
        </p:nvSpPr>
        <p:spPr>
          <a:xfrm>
            <a:off x="1500166" y="1214422"/>
            <a:ext cx="6400800" cy="1752600"/>
          </a:xfrm>
        </p:spPr>
        <p:txBody>
          <a:bodyPr/>
          <a:lstStyle/>
          <a:p>
            <a:r>
              <a:rPr lang="hr-HR" sz="4000" dirty="0" smtClean="0">
                <a:solidFill>
                  <a:schemeClr val="bg1"/>
                </a:solidFill>
              </a:rPr>
              <a:t>2007./2015.</a:t>
            </a:r>
            <a:r>
              <a:rPr lang="hr-HR" dirty="0" smtClean="0"/>
              <a:t>.</a:t>
            </a:r>
            <a:endParaRPr lang="hr-HR" dirty="0"/>
          </a:p>
        </p:txBody>
      </p:sp>
      <p:pic>
        <p:nvPicPr>
          <p:cNvPr id="6" name="123.wav">
            <a:hlinkClick r:id="" action="ppaction://media"/>
          </p:cNvPr>
          <p:cNvPicPr>
            <a:picLocks noRot="1" noChangeAspect="1"/>
          </p:cNvPicPr>
          <p:nvPr>
            <a:audioFile r:link="rId2"/>
          </p:nvPr>
        </p:nvPicPr>
        <p:blipFill>
          <a:blip r:embed="rId6" cstate="print"/>
          <a:stretch>
            <a:fillRect/>
          </a:stretch>
        </p:blipFill>
        <p:spPr>
          <a:xfrm>
            <a:off x="7929586" y="6072206"/>
            <a:ext cx="304800" cy="30480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0">
                <p:cTn id="17" repeatCount="indefinite"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24" y="4714884"/>
            <a:ext cx="5486400" cy="566738"/>
          </a:xfrm>
        </p:spPr>
        <p:txBody>
          <a:bodyPr>
            <a:noAutofit/>
          </a:bodyPr>
          <a:lstStyle/>
          <a:p>
            <a:r>
              <a:rPr lang="hr-HR" sz="3200" dirty="0" smtClean="0">
                <a:latin typeface="Broadway" pitchFamily="82" charset="0"/>
              </a:rPr>
              <a:t>Dunja Grgurević</a:t>
            </a:r>
            <a:endParaRPr lang="hr-HR" sz="3200" dirty="0">
              <a:latin typeface="Broadway" pitchFamily="82" charset="0"/>
            </a:endParaRPr>
          </a:p>
        </p:txBody>
      </p:sp>
      <p:sp>
        <p:nvSpPr>
          <p:cNvPr id="5" name="Text Placeholder 4"/>
          <p:cNvSpPr>
            <a:spLocks noGrp="1"/>
          </p:cNvSpPr>
          <p:nvPr>
            <p:ph type="body" sz="half" idx="2"/>
          </p:nvPr>
        </p:nvSpPr>
        <p:spPr>
          <a:xfrm>
            <a:off x="928662" y="5214950"/>
            <a:ext cx="5486400" cy="804862"/>
          </a:xfrm>
        </p:spPr>
        <p:txBody>
          <a:bodyPr>
            <a:normAutofit/>
          </a:bodyPr>
          <a:lstStyle/>
          <a:p>
            <a:r>
              <a:rPr lang="hr-HR" sz="2400" dirty="0" smtClean="0"/>
              <a:t>19.4.2000</a:t>
            </a:r>
            <a:endParaRPr lang="hr-HR" sz="2400" dirty="0"/>
          </a:p>
        </p:txBody>
      </p:sp>
      <p:pic>
        <p:nvPicPr>
          <p:cNvPr id="13" name="Picture Placeholder 12" descr="251456.jpg"/>
          <p:cNvPicPr>
            <a:picLocks noGrp="1" noChangeAspect="1"/>
          </p:cNvPicPr>
          <p:nvPr>
            <p:ph type="pic" idx="1"/>
          </p:nvPr>
        </p:nvPicPr>
        <p:blipFill>
          <a:blip r:embed="rId2" cstate="print"/>
          <a:srcRect l="14323" t="21672" b="20295"/>
          <a:stretch>
            <a:fillRect/>
          </a:stretch>
        </p:blipFill>
        <p:spPr>
          <a:xfrm>
            <a:off x="857224" y="285727"/>
            <a:ext cx="4857784" cy="4355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klara5 073.jpeg"/>
          <p:cNvPicPr>
            <a:picLocks noChangeAspect="1"/>
          </p:cNvPicPr>
          <p:nvPr/>
        </p:nvPicPr>
        <p:blipFill>
          <a:blip r:embed="rId3" cstate="print"/>
          <a:stretch>
            <a:fillRect/>
          </a:stretch>
        </p:blipFill>
        <p:spPr>
          <a:xfrm>
            <a:off x="5214942" y="1643050"/>
            <a:ext cx="3053975" cy="4071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3200" dirty="0" smtClean="0">
                <a:latin typeface="Broadway" pitchFamily="82" charset="0"/>
              </a:rPr>
              <a:t>Franko Haznadarević</a:t>
            </a:r>
            <a:endParaRPr lang="hr-HR" sz="3200" dirty="0">
              <a:latin typeface="Broadway" pitchFamily="82" charset="0"/>
            </a:endParaRPr>
          </a:p>
        </p:txBody>
      </p:sp>
      <p:sp>
        <p:nvSpPr>
          <p:cNvPr id="5" name="Text Placeholder 4"/>
          <p:cNvSpPr>
            <a:spLocks noGrp="1"/>
          </p:cNvSpPr>
          <p:nvPr>
            <p:ph type="body" sz="half" idx="2"/>
          </p:nvPr>
        </p:nvSpPr>
        <p:spPr/>
        <p:txBody>
          <a:bodyPr>
            <a:normAutofit/>
          </a:bodyPr>
          <a:lstStyle/>
          <a:p>
            <a:r>
              <a:rPr lang="hr-HR" sz="2400" dirty="0" smtClean="0"/>
              <a:t>2.7.2000.</a:t>
            </a:r>
            <a:endParaRPr lang="hr-HR" sz="2400" dirty="0"/>
          </a:p>
        </p:txBody>
      </p:sp>
      <p:pic>
        <p:nvPicPr>
          <p:cNvPr id="8" name="Picture Placeholder 7" descr="10628594_807620869268205_2094163955527712284_n.jpg"/>
          <p:cNvPicPr>
            <a:picLocks noGrp="1" noChangeAspect="1"/>
          </p:cNvPicPr>
          <p:nvPr>
            <p:ph type="pic" idx="1"/>
          </p:nvPr>
        </p:nvPicPr>
        <p:blipFill>
          <a:blip r:embed="rId2" cstate="print"/>
          <a:srcRect l="49363" t="12500" b="10127"/>
          <a:stretch>
            <a:fillRect/>
          </a:stretch>
        </p:blipFill>
        <p:spPr>
          <a:xfrm>
            <a:off x="2714612" y="500042"/>
            <a:ext cx="2778126" cy="42449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4857760"/>
            <a:ext cx="5486400" cy="566738"/>
          </a:xfrm>
        </p:spPr>
        <p:txBody>
          <a:bodyPr>
            <a:noAutofit/>
          </a:bodyPr>
          <a:lstStyle/>
          <a:p>
            <a:r>
              <a:rPr lang="hr-HR" sz="3200" dirty="0" smtClean="0">
                <a:latin typeface="Broadway" pitchFamily="82" charset="0"/>
              </a:rPr>
              <a:t>Anamarija Kovačević</a:t>
            </a:r>
            <a:endParaRPr lang="hr-HR" sz="3200" dirty="0">
              <a:latin typeface="Broadway" pitchFamily="82" charset="0"/>
            </a:endParaRPr>
          </a:p>
        </p:txBody>
      </p:sp>
      <p:pic>
        <p:nvPicPr>
          <p:cNvPr id="6" name="Content Placeholder 5" descr="famil1w.jpg"/>
          <p:cNvPicPr>
            <a:picLocks noGrp="1" noChangeAspect="1"/>
          </p:cNvPicPr>
          <p:nvPr>
            <p:ph type="pic" idx="1"/>
          </p:nvPr>
        </p:nvPicPr>
        <p:blipFill>
          <a:blip r:embed="rId2" cstate="print"/>
          <a:srcRect t="22650" b="22650"/>
          <a:stretch>
            <a:fillRect/>
          </a:stretch>
        </p:blipFill>
        <p:spPr>
          <a:xfrm>
            <a:off x="714348" y="714356"/>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p:cNvSpPr>
            <a:spLocks noGrp="1"/>
          </p:cNvSpPr>
          <p:nvPr>
            <p:ph type="body" sz="half" idx="2"/>
          </p:nvPr>
        </p:nvSpPr>
        <p:spPr>
          <a:xfrm>
            <a:off x="642910" y="5429264"/>
            <a:ext cx="5486400" cy="804862"/>
          </a:xfrm>
        </p:spPr>
        <p:txBody>
          <a:bodyPr>
            <a:normAutofit/>
          </a:bodyPr>
          <a:lstStyle/>
          <a:p>
            <a:r>
              <a:rPr lang="hr-HR" sz="2400" dirty="0" smtClean="0"/>
              <a:t>22.7.2000</a:t>
            </a:r>
            <a:endParaRPr lang="hr-HR" sz="2400" dirty="0"/>
          </a:p>
        </p:txBody>
      </p:sp>
      <p:pic>
        <p:nvPicPr>
          <p:cNvPr id="7" name="Content Placeholder 6" descr="hmm 093.jpeg"/>
          <p:cNvPicPr>
            <a:picLocks noGrp="1" noChangeAspect="1"/>
          </p:cNvPicPr>
          <p:nvPr>
            <p:ph sz="half" idx="4294967295"/>
          </p:nvPr>
        </p:nvPicPr>
        <p:blipFill>
          <a:blip r:embed="rId3" cstate="print"/>
          <a:stretch>
            <a:fillRect/>
          </a:stretch>
        </p:blipFill>
        <p:spPr>
          <a:xfrm>
            <a:off x="5500694" y="1643050"/>
            <a:ext cx="3394075" cy="4525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24" y="4786322"/>
            <a:ext cx="5486400" cy="566738"/>
          </a:xfrm>
        </p:spPr>
        <p:txBody>
          <a:bodyPr>
            <a:noAutofit/>
          </a:bodyPr>
          <a:lstStyle/>
          <a:p>
            <a:r>
              <a:rPr lang="hr-HR" sz="3200" dirty="0" smtClean="0">
                <a:latin typeface="Broadway" pitchFamily="82" charset="0"/>
              </a:rPr>
              <a:t>Gabrijela Krušenicki</a:t>
            </a:r>
            <a:endParaRPr lang="hr-HR" sz="3200" dirty="0">
              <a:latin typeface="Broadway" pitchFamily="82" charset="0"/>
            </a:endParaRPr>
          </a:p>
        </p:txBody>
      </p:sp>
      <p:pic>
        <p:nvPicPr>
          <p:cNvPr id="6" name="Content Placeholder 5" descr="df.jpg"/>
          <p:cNvPicPr>
            <a:picLocks noGrp="1" noChangeAspect="1"/>
          </p:cNvPicPr>
          <p:nvPr>
            <p:ph type="pic" idx="1"/>
          </p:nvPr>
        </p:nvPicPr>
        <p:blipFill>
          <a:blip r:embed="rId2" cstate="print"/>
          <a:srcRect l="3454" r="3454"/>
          <a:stretch>
            <a:fillRect/>
          </a:stretch>
        </p:blipFill>
        <p:spPr>
          <a:xfrm>
            <a:off x="571472" y="428604"/>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p:cNvSpPr>
            <a:spLocks noGrp="1"/>
          </p:cNvSpPr>
          <p:nvPr>
            <p:ph type="body" sz="half" idx="2"/>
          </p:nvPr>
        </p:nvSpPr>
        <p:spPr>
          <a:xfrm>
            <a:off x="928662" y="5357826"/>
            <a:ext cx="5486400" cy="804862"/>
          </a:xfrm>
        </p:spPr>
        <p:txBody>
          <a:bodyPr>
            <a:normAutofit/>
          </a:bodyPr>
          <a:lstStyle/>
          <a:p>
            <a:r>
              <a:rPr lang="hr-HR" sz="2400" dirty="0" smtClean="0"/>
              <a:t> 14.12.2000  </a:t>
            </a:r>
            <a:endParaRPr lang="hr-HR" sz="2400" dirty="0"/>
          </a:p>
        </p:txBody>
      </p:sp>
      <p:pic>
        <p:nvPicPr>
          <p:cNvPr id="7" name="Content Placeholder 6" descr="hmm 113.jpeg"/>
          <p:cNvPicPr>
            <a:picLocks noGrp="1" noChangeAspect="1"/>
          </p:cNvPicPr>
          <p:nvPr>
            <p:ph sz="half" idx="4294967295"/>
          </p:nvPr>
        </p:nvPicPr>
        <p:blipFill>
          <a:blip r:embed="rId3" cstate="print"/>
          <a:stretch>
            <a:fillRect/>
          </a:stretch>
        </p:blipFill>
        <p:spPr>
          <a:xfrm>
            <a:off x="4714876" y="1785926"/>
            <a:ext cx="4038600" cy="3028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4857760"/>
            <a:ext cx="5486400" cy="566738"/>
          </a:xfrm>
        </p:spPr>
        <p:txBody>
          <a:bodyPr>
            <a:noAutofit/>
          </a:bodyPr>
          <a:lstStyle/>
          <a:p>
            <a:r>
              <a:rPr lang="hr-HR" sz="3200" dirty="0" smtClean="0">
                <a:latin typeface="Broadway" pitchFamily="82" charset="0"/>
              </a:rPr>
              <a:t>Mihael Krušenicki</a:t>
            </a:r>
            <a:endParaRPr lang="hr-HR" sz="3200" dirty="0">
              <a:latin typeface="Broadway" pitchFamily="82" charset="0"/>
            </a:endParaRPr>
          </a:p>
        </p:txBody>
      </p:sp>
      <p:pic>
        <p:nvPicPr>
          <p:cNvPr id="9" name="Content Placeholder 8" descr="88 009.jpeg"/>
          <p:cNvPicPr>
            <a:picLocks noGrp="1" noChangeAspect="1"/>
          </p:cNvPicPr>
          <p:nvPr>
            <p:ph type="pic" idx="1"/>
          </p:nvPr>
        </p:nvPicPr>
        <p:blipFill>
          <a:blip r:embed="rId2" cstate="print"/>
          <a:srcRect t="24702" b="24702"/>
          <a:stretch>
            <a:fillRect/>
          </a:stretch>
        </p:blipFill>
        <p:spPr>
          <a:xfrm>
            <a:off x="642910" y="571480"/>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 Placeholder 10"/>
          <p:cNvSpPr>
            <a:spLocks noGrp="1"/>
          </p:cNvSpPr>
          <p:nvPr>
            <p:ph type="body" sz="half" idx="2"/>
          </p:nvPr>
        </p:nvSpPr>
        <p:spPr>
          <a:xfrm>
            <a:off x="714348" y="5357826"/>
            <a:ext cx="5486400" cy="804862"/>
          </a:xfrm>
        </p:spPr>
        <p:txBody>
          <a:bodyPr>
            <a:normAutofit/>
          </a:bodyPr>
          <a:lstStyle/>
          <a:p>
            <a:r>
              <a:rPr lang="hr-HR" sz="2400" dirty="0" smtClean="0"/>
              <a:t>12.1.2001.</a:t>
            </a:r>
            <a:endParaRPr lang="hr-HR" sz="2400" dirty="0"/>
          </a:p>
        </p:txBody>
      </p:sp>
      <p:pic>
        <p:nvPicPr>
          <p:cNvPr id="10" name="Content Placeholder 9" descr="bbbbbbbbbbb 026.jpeg"/>
          <p:cNvPicPr>
            <a:picLocks noGrp="1" noChangeAspect="1"/>
          </p:cNvPicPr>
          <p:nvPr>
            <p:ph sz="half" idx="4294967295"/>
          </p:nvPr>
        </p:nvPicPr>
        <p:blipFill>
          <a:blip r:embed="rId3" cstate="print"/>
          <a:stretch>
            <a:fillRect/>
          </a:stretch>
        </p:blipFill>
        <p:spPr>
          <a:xfrm>
            <a:off x="5000628" y="2428868"/>
            <a:ext cx="3357586" cy="33575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3200" dirty="0" smtClean="0">
                <a:latin typeface="Broadway" pitchFamily="82" charset="0"/>
              </a:rPr>
              <a:t>Domagoj Lucić</a:t>
            </a:r>
            <a:endParaRPr lang="hr-HR" sz="3200" dirty="0">
              <a:latin typeface="Broadway" pitchFamily="82" charset="0"/>
            </a:endParaRPr>
          </a:p>
        </p:txBody>
      </p:sp>
      <p:pic>
        <p:nvPicPr>
          <p:cNvPr id="7" name="Content Placeholder 6" descr="88 005.jpeg"/>
          <p:cNvPicPr>
            <a:picLocks noGrp="1" noChangeAspect="1"/>
          </p:cNvPicPr>
          <p:nvPr>
            <p:ph type="pic" idx="1"/>
          </p:nvPr>
        </p:nvPicPr>
        <p:blipFill>
          <a:blip r:embed="rId2" cstate="print"/>
          <a:srcRect t="27413" b="27413"/>
          <a:stretch>
            <a:fillRect/>
          </a:stretch>
        </p:blipFill>
        <p:spPr>
          <a:xfrm>
            <a:off x="1142976" y="785794"/>
            <a:ext cx="4762533" cy="3571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 Placeholder 10"/>
          <p:cNvSpPr>
            <a:spLocks noGrp="1"/>
          </p:cNvSpPr>
          <p:nvPr>
            <p:ph type="body" sz="half" idx="2"/>
          </p:nvPr>
        </p:nvSpPr>
        <p:spPr/>
        <p:txBody>
          <a:bodyPr>
            <a:normAutofit/>
          </a:bodyPr>
          <a:lstStyle/>
          <a:p>
            <a:r>
              <a:rPr lang="hr-HR" sz="2400" dirty="0" smtClean="0"/>
              <a:t>29.5.2000</a:t>
            </a:r>
            <a:endParaRPr lang="hr-HR" sz="2400" dirty="0"/>
          </a:p>
        </p:txBody>
      </p:sp>
      <p:pic>
        <p:nvPicPr>
          <p:cNvPr id="8" name="Picture 7" descr="klara5 042.jpeg"/>
          <p:cNvPicPr>
            <a:picLocks noChangeAspect="1"/>
          </p:cNvPicPr>
          <p:nvPr/>
        </p:nvPicPr>
        <p:blipFill>
          <a:blip r:embed="rId3" cstate="print"/>
          <a:stretch>
            <a:fillRect/>
          </a:stretch>
        </p:blipFill>
        <p:spPr>
          <a:xfrm>
            <a:off x="5500694" y="1643050"/>
            <a:ext cx="2531571" cy="4500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56" y="4786322"/>
            <a:ext cx="5486400" cy="566738"/>
          </a:xfrm>
        </p:spPr>
        <p:txBody>
          <a:bodyPr>
            <a:noAutofit/>
          </a:bodyPr>
          <a:lstStyle/>
          <a:p>
            <a:r>
              <a:rPr lang="hr-HR" sz="3200" dirty="0" smtClean="0">
                <a:latin typeface="Broadway" pitchFamily="82" charset="0"/>
              </a:rPr>
              <a:t>Mislav Miščančuk</a:t>
            </a:r>
            <a:endParaRPr lang="hr-HR" sz="3200" dirty="0">
              <a:latin typeface="Broadway" pitchFamily="82" charset="0"/>
            </a:endParaRPr>
          </a:p>
        </p:txBody>
      </p:sp>
      <p:sp>
        <p:nvSpPr>
          <p:cNvPr id="5" name="Text Placeholder 4"/>
          <p:cNvSpPr>
            <a:spLocks noGrp="1"/>
          </p:cNvSpPr>
          <p:nvPr>
            <p:ph type="body" sz="half" idx="2"/>
          </p:nvPr>
        </p:nvSpPr>
        <p:spPr/>
        <p:txBody>
          <a:bodyPr>
            <a:normAutofit/>
          </a:bodyPr>
          <a:lstStyle/>
          <a:p>
            <a:r>
              <a:rPr lang="hr-HR" sz="2400" dirty="0" smtClean="0"/>
              <a:t>7.1.2000.</a:t>
            </a:r>
            <a:endParaRPr lang="hr-HR" sz="2400" dirty="0"/>
          </a:p>
        </p:txBody>
      </p:sp>
      <p:pic>
        <p:nvPicPr>
          <p:cNvPr id="10" name="Picture Placeholder 9" descr="10687153_655188781267591_3646778327808391128_n.jpg"/>
          <p:cNvPicPr>
            <a:picLocks noGrp="1" noChangeAspect="1"/>
          </p:cNvPicPr>
          <p:nvPr>
            <p:ph type="pic" idx="1"/>
          </p:nvPr>
        </p:nvPicPr>
        <p:blipFill>
          <a:blip r:embed="rId2" cstate="print"/>
          <a:srcRect t="12500" b="12500"/>
          <a:stretch>
            <a:fillRect/>
          </a:stretch>
        </p:blipFill>
        <p:spPr>
          <a:xfrm>
            <a:off x="1571604" y="500042"/>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4857760"/>
            <a:ext cx="5486400" cy="566738"/>
          </a:xfrm>
        </p:spPr>
        <p:txBody>
          <a:bodyPr>
            <a:noAutofit/>
          </a:bodyPr>
          <a:lstStyle/>
          <a:p>
            <a:r>
              <a:rPr lang="hr-HR" sz="3200" dirty="0" smtClean="0">
                <a:latin typeface="Broadway" pitchFamily="82" charset="0"/>
              </a:rPr>
              <a:t>Reana Miščančuk</a:t>
            </a:r>
            <a:endParaRPr lang="hr-HR" sz="3200" dirty="0">
              <a:latin typeface="Broadway" pitchFamily="82" charset="0"/>
            </a:endParaRPr>
          </a:p>
        </p:txBody>
      </p:sp>
      <p:pic>
        <p:nvPicPr>
          <p:cNvPr id="8" name="Content Placeholder 7" descr="878.jpg"/>
          <p:cNvPicPr>
            <a:picLocks noGrp="1" noChangeAspect="1"/>
          </p:cNvPicPr>
          <p:nvPr>
            <p:ph type="pic" idx="1"/>
          </p:nvPr>
        </p:nvPicPr>
        <p:blipFill>
          <a:blip r:embed="rId2" cstate="print"/>
          <a:srcRect t="24726" b="24726"/>
          <a:stretch>
            <a:fillRect/>
          </a:stretch>
        </p:blipFill>
        <p:spPr>
          <a:xfrm>
            <a:off x="785786" y="785794"/>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p:cNvSpPr>
            <a:spLocks noGrp="1"/>
          </p:cNvSpPr>
          <p:nvPr>
            <p:ph type="body" sz="half" idx="2"/>
          </p:nvPr>
        </p:nvSpPr>
        <p:spPr>
          <a:xfrm>
            <a:off x="785786" y="5357826"/>
            <a:ext cx="5486400" cy="804862"/>
          </a:xfrm>
        </p:spPr>
        <p:txBody>
          <a:bodyPr>
            <a:normAutofit/>
          </a:bodyPr>
          <a:lstStyle/>
          <a:p>
            <a:r>
              <a:rPr lang="hr-HR" sz="2400" dirty="0" smtClean="0"/>
              <a:t>14.1.2001</a:t>
            </a:r>
            <a:endParaRPr lang="hr-HR" sz="2400" dirty="0"/>
          </a:p>
        </p:txBody>
      </p:sp>
      <p:pic>
        <p:nvPicPr>
          <p:cNvPr id="9" name="Picture 8" descr="11203132_1418085245178325_6301206301468635075_n.jpg"/>
          <p:cNvPicPr>
            <a:picLocks noChangeAspect="1"/>
          </p:cNvPicPr>
          <p:nvPr/>
        </p:nvPicPr>
        <p:blipFill>
          <a:blip r:embed="rId3" cstate="print"/>
          <a:srcRect l="32422"/>
          <a:stretch>
            <a:fillRect/>
          </a:stretch>
        </p:blipFill>
        <p:spPr>
          <a:xfrm>
            <a:off x="4857752" y="2071678"/>
            <a:ext cx="3786214" cy="4202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86" y="4786322"/>
            <a:ext cx="5486400" cy="566738"/>
          </a:xfrm>
        </p:spPr>
        <p:txBody>
          <a:bodyPr>
            <a:noAutofit/>
          </a:bodyPr>
          <a:lstStyle/>
          <a:p>
            <a:r>
              <a:rPr lang="hr-HR" sz="3200" dirty="0" smtClean="0">
                <a:latin typeface="Broadway" pitchFamily="82" charset="0"/>
              </a:rPr>
              <a:t>Nives Novak</a:t>
            </a:r>
            <a:endParaRPr lang="hr-HR" sz="3200" dirty="0">
              <a:latin typeface="Broadway" pitchFamily="82" charset="0"/>
            </a:endParaRPr>
          </a:p>
        </p:txBody>
      </p:sp>
      <p:pic>
        <p:nvPicPr>
          <p:cNvPr id="8" name="Content Placeholder 7" descr="55 019.jpg"/>
          <p:cNvPicPr>
            <a:picLocks noGrp="1" noChangeAspect="1"/>
          </p:cNvPicPr>
          <p:nvPr>
            <p:ph type="pic" idx="1"/>
          </p:nvPr>
        </p:nvPicPr>
        <p:blipFill>
          <a:blip r:embed="rId2" cstate="print"/>
          <a:srcRect l="12760" r="12760"/>
          <a:stretch>
            <a:fillRect/>
          </a:stretch>
        </p:blipFill>
        <p:spPr>
          <a:xfrm>
            <a:off x="428596" y="571480"/>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p:cNvSpPr>
            <a:spLocks noGrp="1"/>
          </p:cNvSpPr>
          <p:nvPr>
            <p:ph type="body" sz="half" idx="2"/>
          </p:nvPr>
        </p:nvSpPr>
        <p:spPr>
          <a:xfrm>
            <a:off x="857224" y="5286388"/>
            <a:ext cx="5486400" cy="804862"/>
          </a:xfrm>
        </p:spPr>
        <p:txBody>
          <a:bodyPr>
            <a:normAutofit/>
          </a:bodyPr>
          <a:lstStyle/>
          <a:p>
            <a:r>
              <a:rPr lang="hr-HR" sz="2400" dirty="0" smtClean="0"/>
              <a:t>19.8.2000</a:t>
            </a:r>
            <a:endParaRPr lang="hr-HR" sz="2400" dirty="0"/>
          </a:p>
        </p:txBody>
      </p:sp>
      <p:pic>
        <p:nvPicPr>
          <p:cNvPr id="13" name="Picture 12" descr="klara 050.jpg"/>
          <p:cNvPicPr>
            <a:picLocks noChangeAspect="1"/>
          </p:cNvPicPr>
          <p:nvPr/>
        </p:nvPicPr>
        <p:blipFill>
          <a:blip r:embed="rId3" cstate="print"/>
          <a:stretch>
            <a:fillRect/>
          </a:stretch>
        </p:blipFill>
        <p:spPr>
          <a:xfrm>
            <a:off x="4929190" y="1857364"/>
            <a:ext cx="3214692" cy="4286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480" y="4786322"/>
            <a:ext cx="5486400" cy="566738"/>
          </a:xfrm>
        </p:spPr>
        <p:txBody>
          <a:bodyPr>
            <a:noAutofit/>
          </a:bodyPr>
          <a:lstStyle/>
          <a:p>
            <a:r>
              <a:rPr lang="hr-HR" sz="3200" dirty="0" smtClean="0">
                <a:latin typeface="Broadway" pitchFamily="82" charset="0"/>
              </a:rPr>
              <a:t>Pavo Nujić</a:t>
            </a:r>
            <a:endParaRPr lang="hr-HR" sz="3200" dirty="0">
              <a:latin typeface="Broadway" pitchFamily="82" charset="0"/>
            </a:endParaRPr>
          </a:p>
        </p:txBody>
      </p:sp>
      <p:pic>
        <p:nvPicPr>
          <p:cNvPr id="8" name="Content Placeholder 7" descr="klara5 074.jpeg"/>
          <p:cNvPicPr>
            <a:picLocks noGrp="1" noChangeAspect="1"/>
          </p:cNvPicPr>
          <p:nvPr>
            <p:ph type="pic" idx="1"/>
          </p:nvPr>
        </p:nvPicPr>
        <p:blipFill>
          <a:blip r:embed="rId2" cstate="print"/>
          <a:srcRect t="24766" b="24766"/>
          <a:stretch>
            <a:fillRect/>
          </a:stretch>
        </p:blipFill>
        <p:spPr>
          <a:xfrm>
            <a:off x="1285852" y="428604"/>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p:cNvSpPr>
            <a:spLocks noGrp="1"/>
          </p:cNvSpPr>
          <p:nvPr>
            <p:ph type="body" sz="half" idx="2"/>
          </p:nvPr>
        </p:nvSpPr>
        <p:spPr/>
        <p:txBody>
          <a:bodyPr>
            <a:normAutofit/>
          </a:bodyPr>
          <a:lstStyle/>
          <a:p>
            <a:r>
              <a:rPr lang="hr-HR" sz="2400" dirty="0" smtClean="0"/>
              <a:t>26.2.2001.</a:t>
            </a:r>
            <a:endParaRPr lang="hr-HR" sz="2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285860"/>
            <a:ext cx="8229600" cy="4525963"/>
          </a:xfrm>
        </p:spPr>
        <p:txBody>
          <a:bodyPr>
            <a:normAutofit fontScale="62500" lnSpcReduction="20000"/>
          </a:bodyPr>
          <a:lstStyle/>
          <a:p>
            <a:r>
              <a:rPr lang="hr-HR" sz="4600" dirty="0" smtClean="0">
                <a:latin typeface="Monotype Corsiva" pitchFamily="66" charset="0"/>
              </a:rPr>
              <a:t> Bio </a:t>
            </a:r>
            <a:r>
              <a:rPr lang="hr-HR" sz="4600" dirty="0">
                <a:latin typeface="Monotype Corsiva" pitchFamily="66" charset="0"/>
              </a:rPr>
              <a:t>je dug dan bez </a:t>
            </a:r>
            <a:r>
              <a:rPr lang="hr-HR" sz="4600" dirty="0" smtClean="0">
                <a:latin typeface="Monotype Corsiva" pitchFamily="66" charset="0"/>
              </a:rPr>
              <a:t>tebe </a:t>
            </a:r>
            <a:r>
              <a:rPr lang="hr-HR" sz="4600" dirty="0">
                <a:latin typeface="Monotype Corsiva" pitchFamily="66" charset="0"/>
              </a:rPr>
              <a:t>prijatelju</a:t>
            </a:r>
            <a:r>
              <a:rPr lang="hr-HR" sz="4600" dirty="0" smtClean="0">
                <a:latin typeface="Monotype Corsiva" pitchFamily="66" charset="0"/>
              </a:rPr>
              <a:t/>
            </a:r>
            <a:br>
              <a:rPr lang="hr-HR" sz="4600" dirty="0" smtClean="0">
                <a:latin typeface="Monotype Corsiva" pitchFamily="66" charset="0"/>
              </a:rPr>
            </a:br>
            <a:r>
              <a:rPr lang="hr-HR" sz="4600" dirty="0">
                <a:latin typeface="Monotype Corsiva" pitchFamily="66" charset="0"/>
              </a:rPr>
              <a:t>I reći ću ti sve o tome kada te ponovo vidim</a:t>
            </a:r>
            <a:r>
              <a:rPr lang="hr-HR" sz="4600" dirty="0" smtClean="0">
                <a:latin typeface="Monotype Corsiva" pitchFamily="66" charset="0"/>
              </a:rPr>
              <a:t/>
            </a:r>
            <a:br>
              <a:rPr lang="hr-HR" sz="4600" dirty="0" smtClean="0">
                <a:latin typeface="Monotype Corsiva" pitchFamily="66" charset="0"/>
              </a:rPr>
            </a:br>
            <a:r>
              <a:rPr lang="hr-HR" sz="4600" dirty="0" smtClean="0">
                <a:latin typeface="Monotype Corsiva" pitchFamily="66" charset="0"/>
              </a:rPr>
              <a:t>Dogurali smo daleko </a:t>
            </a:r>
            <a:r>
              <a:rPr lang="hr-HR" sz="4600" dirty="0">
                <a:latin typeface="Monotype Corsiva" pitchFamily="66" charset="0"/>
              </a:rPr>
              <a:t>od mjesta gdje smo počeli</a:t>
            </a:r>
            <a:r>
              <a:rPr lang="hr-HR" sz="4600" dirty="0" smtClean="0">
                <a:latin typeface="Monotype Corsiva" pitchFamily="66" charset="0"/>
              </a:rPr>
              <a:t/>
            </a:r>
            <a:br>
              <a:rPr lang="hr-HR" sz="4600" dirty="0" smtClean="0">
                <a:latin typeface="Monotype Corsiva" pitchFamily="66" charset="0"/>
              </a:rPr>
            </a:br>
            <a:r>
              <a:rPr lang="hr-HR" sz="4600" dirty="0" smtClean="0">
                <a:latin typeface="Monotype Corsiva" pitchFamily="66" charset="0"/>
              </a:rPr>
              <a:t>Reći </a:t>
            </a:r>
            <a:r>
              <a:rPr lang="hr-HR" sz="4600" dirty="0">
                <a:latin typeface="Monotype Corsiva" pitchFamily="66" charset="0"/>
              </a:rPr>
              <a:t>ću ti sve o tome kada te ponovo </a:t>
            </a:r>
            <a:r>
              <a:rPr lang="hr-HR" sz="4600" dirty="0" smtClean="0">
                <a:latin typeface="Monotype Corsiva" pitchFamily="66" charset="0"/>
              </a:rPr>
              <a:t>vidim.</a:t>
            </a:r>
          </a:p>
          <a:p>
            <a:endParaRPr lang="hr-HR" sz="4600" dirty="0" smtClean="0">
              <a:latin typeface="Monotype Corsiva" pitchFamily="66" charset="0"/>
            </a:endParaRPr>
          </a:p>
          <a:p>
            <a:r>
              <a:rPr lang="hr-HR" sz="4600" dirty="0" smtClean="0">
                <a:latin typeface="Monotype Corsiva" pitchFamily="66" charset="0"/>
              </a:rPr>
              <a:t>Kako </a:t>
            </a:r>
            <a:r>
              <a:rPr lang="hr-HR" sz="4600" dirty="0">
                <a:latin typeface="Monotype Corsiva" pitchFamily="66" charset="0"/>
              </a:rPr>
              <a:t>da ne pričamo o obitelji kada je obitelj sve što imamo?</a:t>
            </a:r>
            <a:r>
              <a:rPr lang="hr-HR" sz="4600" dirty="0" smtClean="0">
                <a:latin typeface="Monotype Corsiva" pitchFamily="66" charset="0"/>
              </a:rPr>
              <a:t/>
            </a:r>
            <a:br>
              <a:rPr lang="hr-HR" sz="4600" dirty="0" smtClean="0">
                <a:latin typeface="Monotype Corsiva" pitchFamily="66" charset="0"/>
              </a:rPr>
            </a:br>
            <a:r>
              <a:rPr lang="hr-HR" sz="4600" dirty="0">
                <a:latin typeface="Monotype Corsiva" pitchFamily="66" charset="0"/>
              </a:rPr>
              <a:t>Kroz sve što sam prošao</a:t>
            </a:r>
            <a:r>
              <a:rPr lang="hr-HR" sz="4600" dirty="0" smtClean="0">
                <a:latin typeface="Monotype Corsiva" pitchFamily="66" charset="0"/>
              </a:rPr>
              <a:t/>
            </a:r>
            <a:br>
              <a:rPr lang="hr-HR" sz="4600" dirty="0" smtClean="0">
                <a:latin typeface="Monotype Corsiva" pitchFamily="66" charset="0"/>
              </a:rPr>
            </a:br>
            <a:r>
              <a:rPr lang="hr-HR" sz="4600" dirty="0">
                <a:latin typeface="Monotype Corsiva" pitchFamily="66" charset="0"/>
              </a:rPr>
              <a:t>ti si stajao pored mene</a:t>
            </a:r>
            <a:r>
              <a:rPr lang="hr-HR" sz="4600" dirty="0" smtClean="0">
                <a:latin typeface="Monotype Corsiva" pitchFamily="66" charset="0"/>
              </a:rPr>
              <a:t/>
            </a:r>
            <a:br>
              <a:rPr lang="hr-HR" sz="4600" dirty="0" smtClean="0">
                <a:latin typeface="Monotype Corsiva" pitchFamily="66" charset="0"/>
              </a:rPr>
            </a:br>
            <a:r>
              <a:rPr lang="hr-HR" sz="4600" dirty="0">
                <a:latin typeface="Monotype Corsiva" pitchFamily="66" charset="0"/>
              </a:rPr>
              <a:t>i sada </a:t>
            </a:r>
            <a:r>
              <a:rPr lang="hr-HR" sz="4600" dirty="0" smtClean="0">
                <a:latin typeface="Monotype Corsiva" pitchFamily="66" charset="0"/>
              </a:rPr>
              <a:t>ćeš </a:t>
            </a:r>
            <a:r>
              <a:rPr lang="hr-HR" sz="4600" dirty="0">
                <a:latin typeface="Monotype Corsiva" pitchFamily="66" charset="0"/>
              </a:rPr>
              <a:t>biti samnom po zadnji put.</a:t>
            </a:r>
            <a:br>
              <a:rPr lang="hr-HR" sz="4600" dirty="0">
                <a:latin typeface="Monotype Corsiva" pitchFamily="66" charset="0"/>
              </a:rPr>
            </a:br>
            <a:r>
              <a:rPr lang="hr-HR" dirty="0">
                <a:latin typeface="Monotype Corsiva" pitchFamily="66" charset="0"/>
              </a:rPr>
              <a:t/>
            </a:r>
            <a:br>
              <a:rPr lang="hr-HR" dirty="0">
                <a:latin typeface="Monotype Corsiva" pitchFamily="66" charset="0"/>
              </a:rPr>
            </a:br>
            <a:endParaRPr lang="hr-HR" dirty="0">
              <a:latin typeface="Monotype Corsiva"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3200" dirty="0" smtClean="0">
                <a:latin typeface="Broadway" pitchFamily="82" charset="0"/>
              </a:rPr>
              <a:t>Josip Ostović</a:t>
            </a:r>
            <a:endParaRPr lang="hr-HR" sz="3200" dirty="0">
              <a:latin typeface="Broadway" pitchFamily="82" charset="0"/>
            </a:endParaRPr>
          </a:p>
        </p:txBody>
      </p:sp>
      <p:pic>
        <p:nvPicPr>
          <p:cNvPr id="10" name="Content Placeholder 9" descr="88 010.jpeg"/>
          <p:cNvPicPr>
            <a:picLocks noGrp="1" noChangeAspect="1"/>
          </p:cNvPicPr>
          <p:nvPr>
            <p:ph type="pic" idx="1"/>
          </p:nvPr>
        </p:nvPicPr>
        <p:blipFill>
          <a:blip r:embed="rId2" cstate="print"/>
          <a:srcRect t="24961" b="24961"/>
          <a:stretch>
            <a:fillRect/>
          </a:stretch>
        </p:blipFill>
        <p:spPr>
          <a:xfrm>
            <a:off x="1071538" y="500042"/>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p:cNvSpPr>
            <a:spLocks noGrp="1"/>
          </p:cNvSpPr>
          <p:nvPr>
            <p:ph type="body" sz="half" idx="2"/>
          </p:nvPr>
        </p:nvSpPr>
        <p:spPr/>
        <p:txBody>
          <a:bodyPr>
            <a:normAutofit/>
          </a:bodyPr>
          <a:lstStyle/>
          <a:p>
            <a:r>
              <a:rPr lang="hr-HR" sz="2400" dirty="0" smtClean="0"/>
              <a:t>21.5.2000.</a:t>
            </a:r>
            <a:endParaRPr lang="hr-HR" sz="2400" dirty="0"/>
          </a:p>
        </p:txBody>
      </p:sp>
      <p:pic>
        <p:nvPicPr>
          <p:cNvPr id="11" name="Picture 10" descr="klara5 072.jpeg"/>
          <p:cNvPicPr>
            <a:picLocks noChangeAspect="1"/>
          </p:cNvPicPr>
          <p:nvPr/>
        </p:nvPicPr>
        <p:blipFill>
          <a:blip r:embed="rId3" cstate="print"/>
          <a:stretch>
            <a:fillRect/>
          </a:stretch>
        </p:blipFill>
        <p:spPr>
          <a:xfrm>
            <a:off x="4929190" y="2643182"/>
            <a:ext cx="3929063" cy="2357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4786322"/>
            <a:ext cx="5486400" cy="566738"/>
          </a:xfrm>
        </p:spPr>
        <p:txBody>
          <a:bodyPr>
            <a:noAutofit/>
          </a:bodyPr>
          <a:lstStyle/>
          <a:p>
            <a:r>
              <a:rPr lang="hr-HR" sz="3200" dirty="0" smtClean="0">
                <a:latin typeface="Broadway" pitchFamily="82" charset="0"/>
              </a:rPr>
              <a:t>Dorotea Vargašević</a:t>
            </a:r>
            <a:endParaRPr lang="hr-HR" sz="3200" dirty="0">
              <a:latin typeface="Broadway" pitchFamily="82" charset="0"/>
            </a:endParaRPr>
          </a:p>
        </p:txBody>
      </p:sp>
      <p:pic>
        <p:nvPicPr>
          <p:cNvPr id="6" name="Content Placeholder 5" descr="received_493536004129369.jpeg"/>
          <p:cNvPicPr>
            <a:picLocks noGrp="1" noChangeAspect="1"/>
          </p:cNvPicPr>
          <p:nvPr>
            <p:ph type="pic" idx="1"/>
          </p:nvPr>
        </p:nvPicPr>
        <p:blipFill>
          <a:blip r:embed="rId2" cstate="print"/>
          <a:srcRect t="24570" b="24570"/>
          <a:stretch>
            <a:fillRect/>
          </a:stretch>
        </p:blipFill>
        <p:spPr>
          <a:xfrm>
            <a:off x="785786" y="428604"/>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p:cNvSpPr>
            <a:spLocks noGrp="1"/>
          </p:cNvSpPr>
          <p:nvPr>
            <p:ph type="body" sz="half" idx="2"/>
          </p:nvPr>
        </p:nvSpPr>
        <p:spPr>
          <a:xfrm>
            <a:off x="714348" y="5357826"/>
            <a:ext cx="5486400" cy="804862"/>
          </a:xfrm>
        </p:spPr>
        <p:txBody>
          <a:bodyPr>
            <a:normAutofit/>
          </a:bodyPr>
          <a:lstStyle/>
          <a:p>
            <a:r>
              <a:rPr lang="hr-HR" sz="2400" dirty="0" smtClean="0"/>
              <a:t>15.12.2000</a:t>
            </a:r>
            <a:endParaRPr lang="hr-HR" sz="2400" dirty="0"/>
          </a:p>
        </p:txBody>
      </p:sp>
      <p:pic>
        <p:nvPicPr>
          <p:cNvPr id="7" name="Picture 6" descr="klara5 122.jpeg"/>
          <p:cNvPicPr>
            <a:picLocks noChangeAspect="1"/>
          </p:cNvPicPr>
          <p:nvPr/>
        </p:nvPicPr>
        <p:blipFill>
          <a:blip r:embed="rId3" cstate="print"/>
          <a:stretch>
            <a:fillRect/>
          </a:stretch>
        </p:blipFill>
        <p:spPr>
          <a:xfrm>
            <a:off x="5429256" y="1714488"/>
            <a:ext cx="3214694" cy="4286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86" y="4857760"/>
            <a:ext cx="5486400" cy="566738"/>
          </a:xfrm>
        </p:spPr>
        <p:txBody>
          <a:bodyPr>
            <a:noAutofit/>
          </a:bodyPr>
          <a:lstStyle/>
          <a:p>
            <a:r>
              <a:rPr lang="hr-HR" sz="3200" dirty="0" smtClean="0">
                <a:latin typeface="Broadway" pitchFamily="82" charset="0"/>
              </a:rPr>
              <a:t>Helena Vidaković</a:t>
            </a:r>
            <a:endParaRPr lang="hr-HR" sz="3200" dirty="0">
              <a:latin typeface="Broadway" pitchFamily="82" charset="0"/>
            </a:endParaRPr>
          </a:p>
        </p:txBody>
      </p:sp>
      <p:pic>
        <p:nvPicPr>
          <p:cNvPr id="6" name="Content Placeholder 5" descr="famil1.jpg"/>
          <p:cNvPicPr>
            <a:picLocks noGrp="1" noChangeAspect="1"/>
          </p:cNvPicPr>
          <p:nvPr>
            <p:ph type="pic" idx="1"/>
          </p:nvPr>
        </p:nvPicPr>
        <p:blipFill>
          <a:blip r:embed="rId2" cstate="print"/>
          <a:srcRect l="3272" r="3272"/>
          <a:stretch>
            <a:fillRect/>
          </a:stretch>
        </p:blipFill>
        <p:spPr>
          <a:xfrm>
            <a:off x="642910" y="642918"/>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p:cNvSpPr>
            <a:spLocks noGrp="1"/>
          </p:cNvSpPr>
          <p:nvPr>
            <p:ph type="body" sz="half" idx="2"/>
          </p:nvPr>
        </p:nvSpPr>
        <p:spPr>
          <a:xfrm>
            <a:off x="857224" y="5429264"/>
            <a:ext cx="5486400" cy="804862"/>
          </a:xfrm>
        </p:spPr>
        <p:txBody>
          <a:bodyPr>
            <a:normAutofit/>
          </a:bodyPr>
          <a:lstStyle/>
          <a:p>
            <a:r>
              <a:rPr lang="hr-HR" sz="2400" dirty="0" smtClean="0"/>
              <a:t>26.12.2000</a:t>
            </a:r>
            <a:endParaRPr lang="hr-HR" sz="2400" dirty="0"/>
          </a:p>
        </p:txBody>
      </p:sp>
      <p:pic>
        <p:nvPicPr>
          <p:cNvPr id="7" name="Content Placeholder 6" descr="klara5 078.jpeg"/>
          <p:cNvPicPr>
            <a:picLocks noGrp="1" noChangeAspect="1"/>
          </p:cNvPicPr>
          <p:nvPr>
            <p:ph sz="half" idx="4294967295"/>
          </p:nvPr>
        </p:nvPicPr>
        <p:blipFill>
          <a:blip r:embed="rId3" cstate="print"/>
          <a:stretch>
            <a:fillRect/>
          </a:stretch>
        </p:blipFill>
        <p:spPr>
          <a:xfrm>
            <a:off x="4857752" y="2643182"/>
            <a:ext cx="4038600" cy="3028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4786322"/>
            <a:ext cx="5486400" cy="566738"/>
          </a:xfrm>
        </p:spPr>
        <p:txBody>
          <a:bodyPr>
            <a:noAutofit/>
          </a:bodyPr>
          <a:lstStyle/>
          <a:p>
            <a:r>
              <a:rPr lang="hr-HR" sz="3200" dirty="0" smtClean="0">
                <a:latin typeface="Broadway" pitchFamily="82" charset="0"/>
              </a:rPr>
              <a:t>Ivan Zdjelarević</a:t>
            </a:r>
            <a:endParaRPr lang="hr-HR" sz="3200" dirty="0">
              <a:latin typeface="Broadway" pitchFamily="82" charset="0"/>
            </a:endParaRPr>
          </a:p>
        </p:txBody>
      </p:sp>
      <p:pic>
        <p:nvPicPr>
          <p:cNvPr id="9" name="Content Placeholder 8" descr="xyw.jpg"/>
          <p:cNvPicPr>
            <a:picLocks noGrp="1" noChangeAspect="1"/>
          </p:cNvPicPr>
          <p:nvPr>
            <p:ph type="pic" idx="1"/>
          </p:nvPr>
        </p:nvPicPr>
        <p:blipFill>
          <a:blip r:embed="rId2" cstate="print"/>
          <a:srcRect l="3333" r="3333"/>
          <a:stretch>
            <a:fillRect/>
          </a:stretch>
        </p:blipFill>
        <p:spPr>
          <a:xfrm>
            <a:off x="285720" y="357166"/>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p:cNvSpPr>
            <a:spLocks noGrp="1"/>
          </p:cNvSpPr>
          <p:nvPr>
            <p:ph type="body" sz="half" idx="2"/>
          </p:nvPr>
        </p:nvSpPr>
        <p:spPr>
          <a:xfrm>
            <a:off x="571472" y="5357826"/>
            <a:ext cx="5486400" cy="804862"/>
          </a:xfrm>
        </p:spPr>
        <p:txBody>
          <a:bodyPr>
            <a:normAutofit/>
          </a:bodyPr>
          <a:lstStyle/>
          <a:p>
            <a:r>
              <a:rPr lang="hr-HR" sz="2400" dirty="0" smtClean="0"/>
              <a:t>29.7.2000</a:t>
            </a:r>
            <a:endParaRPr lang="hr-HR" sz="2400" dirty="0"/>
          </a:p>
        </p:txBody>
      </p:sp>
      <p:pic>
        <p:nvPicPr>
          <p:cNvPr id="7" name="Content Placeholder 6" descr="hmm 155.jpg"/>
          <p:cNvPicPr>
            <a:picLocks noGrp="1" noChangeAspect="1"/>
          </p:cNvPicPr>
          <p:nvPr>
            <p:ph sz="quarter" idx="4294967295"/>
          </p:nvPr>
        </p:nvPicPr>
        <p:blipFill>
          <a:blip r:embed="rId3" cstate="print"/>
          <a:stretch>
            <a:fillRect/>
          </a:stretch>
        </p:blipFill>
        <p:spPr>
          <a:xfrm>
            <a:off x="4714876" y="1928802"/>
            <a:ext cx="2965450" cy="3951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normAutofit/>
          </a:bodyPr>
          <a:lstStyle/>
          <a:p>
            <a:r>
              <a:rPr lang="hr-HR" sz="3600" dirty="0" smtClean="0">
                <a:latin typeface="Monotype Corsiva" pitchFamily="66" charset="0"/>
              </a:rPr>
              <a:t>Krenite u budućnost bez straha.Krenite u nova osvajanja.Uspnite se na planinu.Plivajte u oceanu.Pokažite se svijetu.Ali… nikad ne zaboravite malo selo i male ljude s kojima ste odrasli. </a:t>
            </a:r>
            <a:endParaRPr lang="hr-HR" sz="3600" dirty="0">
              <a:latin typeface="Monotype Corsiva"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r-HR" dirty="0" smtClean="0">
                <a:latin typeface="Broadway" pitchFamily="82" charset="0"/>
              </a:rPr>
              <a:t>Kako smo krenuli…</a:t>
            </a:r>
            <a:endParaRPr lang="hr-HR" dirty="0">
              <a:latin typeface="Broadway" pitchFamily="82" charset="0"/>
            </a:endParaRPr>
          </a:p>
        </p:txBody>
      </p:sp>
      <p:pic>
        <p:nvPicPr>
          <p:cNvPr id="6" name="Content Placeholder 5" descr="qq.jpg"/>
          <p:cNvPicPr>
            <a:picLocks noGrp="1" noChangeAspect="1"/>
          </p:cNvPicPr>
          <p:nvPr>
            <p:ph sz="half" idx="1"/>
          </p:nvPr>
        </p:nvPicPr>
        <p:blipFill>
          <a:blip r:embed="rId2" cstate="print"/>
          <a:stretch>
            <a:fillRect/>
          </a:stretch>
        </p:blipFill>
        <p:spPr>
          <a:xfrm>
            <a:off x="457200" y="2441661"/>
            <a:ext cx="4038600" cy="2843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Content Placeholder 8" descr="nmn.jpg"/>
          <p:cNvPicPr>
            <a:picLocks noGrp="1" noChangeAspect="1"/>
          </p:cNvPicPr>
          <p:nvPr>
            <p:ph sz="half" idx="2"/>
          </p:nvPr>
        </p:nvPicPr>
        <p:blipFill>
          <a:blip r:embed="rId3" cstate="print"/>
          <a:stretch>
            <a:fillRect/>
          </a:stretch>
        </p:blipFill>
        <p:spPr>
          <a:xfrm>
            <a:off x="4648200" y="2439897"/>
            <a:ext cx="4038600" cy="2846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latin typeface="Broadway" pitchFamily="82" charset="0"/>
              </a:rPr>
              <a:t>1. i 2. razred</a:t>
            </a:r>
            <a:endParaRPr lang="hr-HR" dirty="0">
              <a:latin typeface="Broadway" pitchFamily="82" charset="0"/>
            </a:endParaRPr>
          </a:p>
        </p:txBody>
      </p:sp>
      <p:pic>
        <p:nvPicPr>
          <p:cNvPr id="6" name="Content Placeholder 5" descr="lkjk.jpg"/>
          <p:cNvPicPr>
            <a:picLocks noGrp="1" noChangeAspect="1"/>
          </p:cNvPicPr>
          <p:nvPr>
            <p:ph sz="half" idx="1"/>
          </p:nvPr>
        </p:nvPicPr>
        <p:blipFill>
          <a:blip r:embed="rId2" cstate="print"/>
          <a:stretch>
            <a:fillRect/>
          </a:stretch>
        </p:blipFill>
        <p:spPr>
          <a:xfrm>
            <a:off x="785786" y="1336098"/>
            <a:ext cx="4429156" cy="3114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6" descr="kgkg.jpg"/>
          <p:cNvPicPr>
            <a:picLocks noGrp="1" noChangeAspect="1"/>
          </p:cNvPicPr>
          <p:nvPr>
            <p:ph sz="half" idx="2"/>
          </p:nvPr>
        </p:nvPicPr>
        <p:blipFill>
          <a:blip r:embed="rId3" cstate="print"/>
          <a:stretch>
            <a:fillRect/>
          </a:stretch>
        </p:blipFill>
        <p:spPr>
          <a:xfrm>
            <a:off x="4786314" y="3843886"/>
            <a:ext cx="4252914" cy="3014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latin typeface="Broadway" pitchFamily="82" charset="0"/>
              </a:rPr>
              <a:t>3. razred</a:t>
            </a:r>
            <a:endParaRPr lang="hr-HR" dirty="0">
              <a:latin typeface="Broadway" pitchFamily="82" charset="0"/>
            </a:endParaRPr>
          </a:p>
        </p:txBody>
      </p:sp>
      <p:pic>
        <p:nvPicPr>
          <p:cNvPr id="7" name="Content Placeholder 6" descr="hhg.jpg"/>
          <p:cNvPicPr>
            <a:picLocks noGrp="1" noChangeAspect="1"/>
          </p:cNvPicPr>
          <p:nvPr>
            <p:ph sz="half" idx="1"/>
          </p:nvPr>
        </p:nvPicPr>
        <p:blipFill>
          <a:blip r:embed="rId2" cstate="print"/>
          <a:stretch>
            <a:fillRect/>
          </a:stretch>
        </p:blipFill>
        <p:spPr>
          <a:xfrm>
            <a:off x="285720" y="1357298"/>
            <a:ext cx="4347145" cy="31432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Content Placeholder 7" descr="jjj.jpg"/>
          <p:cNvPicPr>
            <a:picLocks noGrp="1" noChangeAspect="1"/>
          </p:cNvPicPr>
          <p:nvPr>
            <p:ph sz="half" idx="2"/>
          </p:nvPr>
        </p:nvPicPr>
        <p:blipFill>
          <a:blip r:embed="rId3" cstate="print"/>
          <a:stretch>
            <a:fillRect/>
          </a:stretch>
        </p:blipFill>
        <p:spPr>
          <a:xfrm>
            <a:off x="4500562" y="3429000"/>
            <a:ext cx="4555244" cy="321471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latin typeface="Broadway" pitchFamily="82" charset="0"/>
              </a:rPr>
              <a:t>4. razred</a:t>
            </a:r>
            <a:endParaRPr lang="hr-HR" dirty="0">
              <a:latin typeface="Broadway" pitchFamily="82" charset="0"/>
            </a:endParaRPr>
          </a:p>
        </p:txBody>
      </p:sp>
      <p:pic>
        <p:nvPicPr>
          <p:cNvPr id="6" name="Content Placeholder 5" descr="lklk.jpg"/>
          <p:cNvPicPr>
            <a:picLocks noGrp="1" noChangeAspect="1"/>
          </p:cNvPicPr>
          <p:nvPr>
            <p:ph idx="1"/>
          </p:nvPr>
        </p:nvPicPr>
        <p:blipFill>
          <a:blip r:embed="rId2" cstate="print"/>
          <a:stretch>
            <a:fillRect/>
          </a:stretch>
        </p:blipFill>
        <p:spPr>
          <a:xfrm>
            <a:off x="1257210" y="1600200"/>
            <a:ext cx="6629580" cy="45259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latin typeface="Broadway" pitchFamily="82" charset="0"/>
              </a:rPr>
              <a:t>5. razred</a:t>
            </a:r>
            <a:endParaRPr lang="hr-HR" dirty="0">
              <a:latin typeface="Broadway" pitchFamily="82" charset="0"/>
            </a:endParaRPr>
          </a:p>
        </p:txBody>
      </p:sp>
      <p:pic>
        <p:nvPicPr>
          <p:cNvPr id="4" name="Content Placeholder 3" descr="23232.jpg"/>
          <p:cNvPicPr>
            <a:picLocks noGrp="1" noChangeAspect="1"/>
          </p:cNvPicPr>
          <p:nvPr>
            <p:ph idx="1"/>
          </p:nvPr>
        </p:nvPicPr>
        <p:blipFill>
          <a:blip r:embed="rId2" cstate="print"/>
          <a:stretch>
            <a:fillRect/>
          </a:stretch>
        </p:blipFill>
        <p:spPr>
          <a:xfrm>
            <a:off x="1285852" y="1571612"/>
            <a:ext cx="6629400" cy="45217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3200" dirty="0" smtClean="0">
                <a:latin typeface="Broadway" pitchFamily="82" charset="0"/>
              </a:rPr>
              <a:t>Kristijan Babić</a:t>
            </a:r>
            <a:endParaRPr lang="hr-HR" sz="3200" dirty="0">
              <a:latin typeface="Broadway" pitchFamily="82" charset="0"/>
            </a:endParaRPr>
          </a:p>
        </p:txBody>
      </p:sp>
      <p:pic>
        <p:nvPicPr>
          <p:cNvPr id="8" name="Content Placeholder 7" descr="88 008.jpeg"/>
          <p:cNvPicPr>
            <a:picLocks noGrp="1" noChangeAspect="1"/>
          </p:cNvPicPr>
          <p:nvPr>
            <p:ph type="pic" idx="1"/>
          </p:nvPr>
        </p:nvPicPr>
        <p:blipFill>
          <a:blip r:embed="rId2" cstate="print"/>
          <a:srcRect l="2431" r="2431"/>
          <a:stretch>
            <a:fillRect/>
          </a:stretch>
        </p:blipFill>
        <p:spPr>
          <a:xfrm>
            <a:off x="857224" y="571480"/>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p:cNvSpPr>
            <a:spLocks noGrp="1"/>
          </p:cNvSpPr>
          <p:nvPr>
            <p:ph type="body" sz="half" idx="2"/>
          </p:nvPr>
        </p:nvSpPr>
        <p:spPr/>
        <p:txBody>
          <a:bodyPr>
            <a:normAutofit/>
          </a:bodyPr>
          <a:lstStyle/>
          <a:p>
            <a:r>
              <a:rPr lang="hr-HR" sz="2400" dirty="0" smtClean="0"/>
              <a:t>20.7.2000.</a:t>
            </a:r>
            <a:endParaRPr lang="hr-HR" sz="2400" dirty="0"/>
          </a:p>
        </p:txBody>
      </p:sp>
      <p:pic>
        <p:nvPicPr>
          <p:cNvPr id="9" name="Picture 8" descr="11203132_1418085245178325_6301206301468635075_n.jpg"/>
          <p:cNvPicPr>
            <a:picLocks noChangeAspect="1"/>
          </p:cNvPicPr>
          <p:nvPr/>
        </p:nvPicPr>
        <p:blipFill>
          <a:blip r:embed="rId3" cstate="print"/>
          <a:srcRect r="61719"/>
          <a:stretch>
            <a:fillRect/>
          </a:stretch>
        </p:blipFill>
        <p:spPr>
          <a:xfrm>
            <a:off x="5572132" y="1857364"/>
            <a:ext cx="2333620" cy="4572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latin typeface="Broadway" pitchFamily="82" charset="0"/>
              </a:rPr>
              <a:t>Maškare</a:t>
            </a:r>
            <a:endParaRPr lang="hr-HR" dirty="0">
              <a:latin typeface="Broadway" pitchFamily="82" charset="0"/>
            </a:endParaRPr>
          </a:p>
        </p:txBody>
      </p:sp>
      <p:pic>
        <p:nvPicPr>
          <p:cNvPr id="4" name="Content Placeholder 3" descr="large_img_12028.jpg"/>
          <p:cNvPicPr>
            <a:picLocks noGrp="1" noChangeAspect="1"/>
          </p:cNvPicPr>
          <p:nvPr>
            <p:ph idx="1"/>
          </p:nvPr>
        </p:nvPicPr>
        <p:blipFill>
          <a:blip r:embed="rId2" cstate="print"/>
          <a:stretch>
            <a:fillRect/>
          </a:stretch>
        </p:blipFill>
        <p:spPr>
          <a:xfrm rot="21162721">
            <a:off x="571472" y="428604"/>
            <a:ext cx="2678925" cy="3571900"/>
          </a:xfrm>
          <a:prstGeom prst="rect">
            <a:avLst/>
          </a:prstGeom>
          <a:ln>
            <a:noFill/>
          </a:ln>
          <a:effectLst>
            <a:softEdge rad="112500"/>
          </a:effectLst>
        </p:spPr>
      </p:pic>
      <p:pic>
        <p:nvPicPr>
          <p:cNvPr id="5" name="Picture 4" descr="large_img_12119.jpg"/>
          <p:cNvPicPr>
            <a:picLocks noChangeAspect="1"/>
          </p:cNvPicPr>
          <p:nvPr/>
        </p:nvPicPr>
        <p:blipFill>
          <a:blip r:embed="rId3" cstate="print"/>
          <a:stretch>
            <a:fillRect/>
          </a:stretch>
        </p:blipFill>
        <p:spPr>
          <a:xfrm rot="381152">
            <a:off x="4308061" y="1370244"/>
            <a:ext cx="4286280" cy="3214710"/>
          </a:xfrm>
          <a:prstGeom prst="rect">
            <a:avLst/>
          </a:prstGeom>
          <a:ln>
            <a:noFill/>
          </a:ln>
          <a:effectLst>
            <a:softEdge rad="112500"/>
          </a:effectLst>
        </p:spPr>
      </p:pic>
      <p:pic>
        <p:nvPicPr>
          <p:cNvPr id="6" name="Picture 5" descr="large_img_12120.jpg"/>
          <p:cNvPicPr>
            <a:picLocks noChangeAspect="1"/>
          </p:cNvPicPr>
          <p:nvPr/>
        </p:nvPicPr>
        <p:blipFill>
          <a:blip r:embed="rId4" cstate="print"/>
          <a:stretch>
            <a:fillRect/>
          </a:stretch>
        </p:blipFill>
        <p:spPr>
          <a:xfrm>
            <a:off x="1785918" y="3429000"/>
            <a:ext cx="4381530" cy="3286148"/>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latin typeface="Broadway" pitchFamily="82" charset="0"/>
              </a:rPr>
              <a:t>6. razred</a:t>
            </a:r>
            <a:endParaRPr lang="hr-HR" dirty="0">
              <a:latin typeface="Broadway" pitchFamily="82" charset="0"/>
            </a:endParaRPr>
          </a:p>
        </p:txBody>
      </p:sp>
      <p:pic>
        <p:nvPicPr>
          <p:cNvPr id="4" name="Content Placeholder 3" descr="3.jpg"/>
          <p:cNvPicPr>
            <a:picLocks noGrp="1" noChangeAspect="1"/>
          </p:cNvPicPr>
          <p:nvPr>
            <p:ph idx="1"/>
          </p:nvPr>
        </p:nvPicPr>
        <p:blipFill>
          <a:blip r:embed="rId2" cstate="print"/>
          <a:stretch>
            <a:fillRect/>
          </a:stretch>
        </p:blipFill>
        <p:spPr>
          <a:xfrm>
            <a:off x="1284530" y="1600200"/>
            <a:ext cx="6574940" cy="45259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06-14 16.47.45.jpg"/>
          <p:cNvPicPr>
            <a:picLocks noChangeAspect="1"/>
          </p:cNvPicPr>
          <p:nvPr/>
        </p:nvPicPr>
        <p:blipFill>
          <a:blip r:embed="rId2" cstate="print"/>
          <a:stretch>
            <a:fillRect/>
          </a:stretch>
        </p:blipFill>
        <p:spPr>
          <a:xfrm>
            <a:off x="642910" y="357166"/>
            <a:ext cx="7905805" cy="592935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rge_img_30215.jpg"/>
          <p:cNvPicPr>
            <a:picLocks noChangeAspect="1"/>
          </p:cNvPicPr>
          <p:nvPr/>
        </p:nvPicPr>
        <p:blipFill>
          <a:blip r:embed="rId2" cstate="print"/>
          <a:srcRect l="26888" t="13061" r="11071" b="25714"/>
          <a:stretch>
            <a:fillRect/>
          </a:stretch>
        </p:blipFill>
        <p:spPr>
          <a:xfrm>
            <a:off x="214282" y="1714488"/>
            <a:ext cx="4071966" cy="3013815"/>
          </a:xfrm>
          <a:prstGeom prst="rect">
            <a:avLst/>
          </a:prstGeom>
          <a:ln>
            <a:noFill/>
          </a:ln>
          <a:effectLst>
            <a:softEdge rad="112500"/>
          </a:effectLst>
        </p:spPr>
      </p:pic>
      <p:pic>
        <p:nvPicPr>
          <p:cNvPr id="5" name="Picture 4" descr="22222222222 098.jpg"/>
          <p:cNvPicPr>
            <a:picLocks noChangeAspect="1"/>
          </p:cNvPicPr>
          <p:nvPr/>
        </p:nvPicPr>
        <p:blipFill>
          <a:blip r:embed="rId3" cstate="print"/>
          <a:srcRect t="22365" r="15026" b="14627"/>
          <a:stretch>
            <a:fillRect/>
          </a:stretch>
        </p:blipFill>
        <p:spPr>
          <a:xfrm>
            <a:off x="3214678" y="1357298"/>
            <a:ext cx="3143272" cy="4143404"/>
          </a:xfrm>
          <a:prstGeom prst="rect">
            <a:avLst/>
          </a:prstGeom>
          <a:ln>
            <a:noFill/>
          </a:ln>
          <a:effectLst>
            <a:softEdge rad="112500"/>
          </a:effectLst>
        </p:spPr>
      </p:pic>
      <p:pic>
        <p:nvPicPr>
          <p:cNvPr id="6" name="Picture 5" descr="gabyyyyyyyyyyyyyyyy.jpg"/>
          <p:cNvPicPr>
            <a:picLocks noChangeAspect="1"/>
          </p:cNvPicPr>
          <p:nvPr/>
        </p:nvPicPr>
        <p:blipFill>
          <a:blip r:embed="rId4" cstate="print"/>
          <a:srcRect t="14583" r="37037" b="14583"/>
          <a:stretch>
            <a:fillRect/>
          </a:stretch>
        </p:blipFill>
        <p:spPr>
          <a:xfrm>
            <a:off x="6500826" y="928670"/>
            <a:ext cx="2428892" cy="4857784"/>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normAutofit/>
          </a:bodyPr>
          <a:lstStyle/>
          <a:p>
            <a:pPr algn="ctr"/>
            <a:r>
              <a:rPr lang="pl-PL" sz="4000" dirty="0" smtClean="0"/>
              <a:t> </a:t>
            </a:r>
            <a:r>
              <a:rPr lang="pl-PL" sz="4000" dirty="0" smtClean="0">
                <a:latin typeface="Monotype Corsiva" pitchFamily="66" charset="0"/>
              </a:rPr>
              <a:t>Jednu mladost imam</a:t>
            </a:r>
            <a:br>
              <a:rPr lang="pl-PL" sz="4000" dirty="0" smtClean="0">
                <a:latin typeface="Monotype Corsiva" pitchFamily="66" charset="0"/>
              </a:rPr>
            </a:br>
            <a:r>
              <a:rPr lang="pl-PL" sz="4000" dirty="0" smtClean="0">
                <a:latin typeface="Monotype Corsiva" pitchFamily="66" charset="0"/>
              </a:rPr>
              <a:t>samo srce jedno</a:t>
            </a:r>
            <a:br>
              <a:rPr lang="pl-PL" sz="4000" dirty="0" smtClean="0">
                <a:latin typeface="Monotype Corsiva" pitchFamily="66" charset="0"/>
              </a:rPr>
            </a:br>
            <a:r>
              <a:rPr lang="pl-PL" sz="4000" dirty="0" smtClean="0">
                <a:latin typeface="Monotype Corsiva" pitchFamily="66" charset="0"/>
              </a:rPr>
              <a:t>a mi nismo zajedno</a:t>
            </a:r>
            <a:br>
              <a:rPr lang="pl-PL" sz="4000" dirty="0" smtClean="0">
                <a:latin typeface="Monotype Corsiva" pitchFamily="66" charset="0"/>
              </a:rPr>
            </a:br>
            <a:r>
              <a:rPr lang="pl-PL" sz="4000" dirty="0" smtClean="0">
                <a:latin typeface="Monotype Corsiva" pitchFamily="66" charset="0"/>
              </a:rPr>
              <a:t>generacija se rastaje i dijeli</a:t>
            </a:r>
            <a:br>
              <a:rPr lang="pl-PL" sz="4000" dirty="0" smtClean="0">
                <a:latin typeface="Monotype Corsiva" pitchFamily="66" charset="0"/>
              </a:rPr>
            </a:br>
            <a:r>
              <a:rPr lang="pl-PL" sz="4000" dirty="0" smtClean="0">
                <a:latin typeface="Monotype Corsiva" pitchFamily="66" charset="0"/>
              </a:rPr>
              <a:t>tebe su mi uzeli</a:t>
            </a:r>
            <a:endParaRPr lang="hr-HR" sz="40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latin typeface="Broadway" pitchFamily="82" charset="0"/>
              </a:rPr>
              <a:t>7. razred</a:t>
            </a:r>
            <a:endParaRPr lang="hr-HR" dirty="0">
              <a:latin typeface="Broadway" pitchFamily="82" charset="0"/>
            </a:endParaRPr>
          </a:p>
        </p:txBody>
      </p:sp>
      <p:pic>
        <p:nvPicPr>
          <p:cNvPr id="6" name="Content Placeholder 5" descr="asasas.jpg"/>
          <p:cNvPicPr>
            <a:picLocks noGrp="1" noChangeAspect="1"/>
          </p:cNvPicPr>
          <p:nvPr>
            <p:ph idx="1"/>
          </p:nvPr>
        </p:nvPicPr>
        <p:blipFill>
          <a:blip r:embed="rId2" cstate="print"/>
          <a:stretch>
            <a:fillRect/>
          </a:stretch>
        </p:blipFill>
        <p:spPr>
          <a:xfrm>
            <a:off x="1435608" y="1602327"/>
            <a:ext cx="6272784" cy="45217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2014-03-04 11.23.51.jpg"/>
          <p:cNvPicPr>
            <a:picLocks noChangeAspect="1"/>
          </p:cNvPicPr>
          <p:nvPr/>
        </p:nvPicPr>
        <p:blipFill>
          <a:blip r:embed="rId2" cstate="print"/>
          <a:stretch>
            <a:fillRect/>
          </a:stretch>
        </p:blipFill>
        <p:spPr>
          <a:xfrm rot="5400000">
            <a:off x="2476485" y="1809739"/>
            <a:ext cx="3048021" cy="2286016"/>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500034" y="0"/>
            <a:ext cx="8229600" cy="1143000"/>
          </a:xfrm>
        </p:spPr>
        <p:txBody>
          <a:bodyPr/>
          <a:lstStyle/>
          <a:p>
            <a:r>
              <a:rPr lang="hr-HR" dirty="0">
                <a:latin typeface="Broadway" pitchFamily="82" charset="0"/>
              </a:rPr>
              <a:t>M</a:t>
            </a:r>
            <a:r>
              <a:rPr lang="hr-HR" dirty="0" smtClean="0">
                <a:latin typeface="Broadway" pitchFamily="82" charset="0"/>
              </a:rPr>
              <a:t>aškare</a:t>
            </a:r>
            <a:endParaRPr lang="hr-HR" dirty="0">
              <a:latin typeface="Broadway" pitchFamily="82" charset="0"/>
            </a:endParaRPr>
          </a:p>
        </p:txBody>
      </p:sp>
      <p:pic>
        <p:nvPicPr>
          <p:cNvPr id="5" name="Picture 4" descr="2014-03-04 12.01.43.jpg"/>
          <p:cNvPicPr>
            <a:picLocks noChangeAspect="1"/>
          </p:cNvPicPr>
          <p:nvPr/>
        </p:nvPicPr>
        <p:blipFill>
          <a:blip r:embed="rId3" cstate="print"/>
          <a:stretch>
            <a:fillRect/>
          </a:stretch>
        </p:blipFill>
        <p:spPr>
          <a:xfrm rot="5400000">
            <a:off x="-321503" y="892951"/>
            <a:ext cx="3714776" cy="2786082"/>
          </a:xfrm>
          <a:prstGeom prst="rect">
            <a:avLst/>
          </a:prstGeom>
          <a:ln>
            <a:noFill/>
          </a:ln>
          <a:effectLst>
            <a:outerShdw blurRad="292100" dist="139700" dir="2700000" algn="tl" rotWithShape="0">
              <a:srgbClr val="333333">
                <a:alpha val="65000"/>
              </a:srgbClr>
            </a:outerShdw>
          </a:effectLst>
        </p:spPr>
      </p:pic>
      <p:pic>
        <p:nvPicPr>
          <p:cNvPr id="8" name="Picture 7" descr="2014-03-04 14.21.01.jpg"/>
          <p:cNvPicPr>
            <a:picLocks noChangeAspect="1"/>
          </p:cNvPicPr>
          <p:nvPr/>
        </p:nvPicPr>
        <p:blipFill>
          <a:blip r:embed="rId4" cstate="print"/>
          <a:stretch>
            <a:fillRect/>
          </a:stretch>
        </p:blipFill>
        <p:spPr>
          <a:xfrm>
            <a:off x="4643438" y="3429000"/>
            <a:ext cx="4381498" cy="3286124"/>
          </a:xfrm>
          <a:prstGeom prst="rect">
            <a:avLst/>
          </a:prstGeom>
          <a:ln>
            <a:noFill/>
          </a:ln>
          <a:effectLst>
            <a:outerShdw blurRad="292100" dist="139700" dir="2700000" algn="tl" rotWithShape="0">
              <a:srgbClr val="333333">
                <a:alpha val="65000"/>
              </a:srgbClr>
            </a:outerShdw>
          </a:effectLst>
        </p:spPr>
      </p:pic>
      <p:pic>
        <p:nvPicPr>
          <p:cNvPr id="10" name="Picture 9" descr="2014-03-04 12.02.58.jpg"/>
          <p:cNvPicPr>
            <a:picLocks noChangeAspect="1"/>
          </p:cNvPicPr>
          <p:nvPr/>
        </p:nvPicPr>
        <p:blipFill>
          <a:blip r:embed="rId5" cstate="print"/>
          <a:stretch>
            <a:fillRect/>
          </a:stretch>
        </p:blipFill>
        <p:spPr>
          <a:xfrm>
            <a:off x="5143504" y="785794"/>
            <a:ext cx="3714776" cy="2786082"/>
          </a:xfrm>
          <a:prstGeom prst="rect">
            <a:avLst/>
          </a:prstGeom>
          <a:ln>
            <a:noFill/>
          </a:ln>
          <a:effectLst>
            <a:outerShdw blurRad="292100" dist="139700" dir="2700000" algn="tl" rotWithShape="0">
              <a:srgbClr val="333333">
                <a:alpha val="65000"/>
              </a:srgbClr>
            </a:outerShdw>
          </a:effectLst>
        </p:spPr>
      </p:pic>
      <p:pic>
        <p:nvPicPr>
          <p:cNvPr id="11" name="Picture 10" descr="2014-03-04 11.26.59.jpg"/>
          <p:cNvPicPr>
            <a:picLocks noChangeAspect="1"/>
          </p:cNvPicPr>
          <p:nvPr/>
        </p:nvPicPr>
        <p:blipFill>
          <a:blip r:embed="rId6" cstate="print"/>
          <a:stretch>
            <a:fillRect/>
          </a:stretch>
        </p:blipFill>
        <p:spPr>
          <a:xfrm>
            <a:off x="214282" y="3536158"/>
            <a:ext cx="4214842" cy="316113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5ca4d5db6c2fd1750d21271b935936922777a0565a5728306695689bea8ed774-V.jpg"/>
          <p:cNvPicPr>
            <a:picLocks noGrp="1" noChangeAspect="1"/>
          </p:cNvPicPr>
          <p:nvPr>
            <p:ph idx="1"/>
          </p:nvPr>
        </p:nvPicPr>
        <p:blipFill>
          <a:blip r:embed="rId2" cstate="print"/>
          <a:stretch>
            <a:fillRect/>
          </a:stretch>
        </p:blipFill>
        <p:spPr>
          <a:xfrm>
            <a:off x="1785918" y="2857496"/>
            <a:ext cx="4953034" cy="3714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large_img_59714.jpg"/>
          <p:cNvPicPr>
            <a:picLocks noChangeAspect="1"/>
          </p:cNvPicPr>
          <p:nvPr/>
        </p:nvPicPr>
        <p:blipFill>
          <a:blip r:embed="rId3" cstate="print"/>
          <a:stretch>
            <a:fillRect/>
          </a:stretch>
        </p:blipFill>
        <p:spPr>
          <a:xfrm rot="237778">
            <a:off x="4256399" y="153891"/>
            <a:ext cx="4572032" cy="3429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2014-06-06 10.22.18.jpg"/>
          <p:cNvPicPr>
            <a:picLocks noChangeAspect="1"/>
          </p:cNvPicPr>
          <p:nvPr/>
        </p:nvPicPr>
        <p:blipFill>
          <a:blip r:embed="rId4" cstate="print"/>
          <a:stretch>
            <a:fillRect/>
          </a:stretch>
        </p:blipFill>
        <p:spPr>
          <a:xfrm rot="21160569">
            <a:off x="796882" y="162427"/>
            <a:ext cx="2786082" cy="3714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3600" dirty="0" smtClean="0">
                <a:latin typeface="Broadway" pitchFamily="82" charset="0"/>
              </a:rPr>
              <a:t>Rastanak s razrednicom Mandom</a:t>
            </a:r>
            <a:endParaRPr lang="hr-HR" sz="3600" dirty="0">
              <a:latin typeface="Broadway" pitchFamily="82" charset="0"/>
            </a:endParaRPr>
          </a:p>
        </p:txBody>
      </p:sp>
      <p:pic>
        <p:nvPicPr>
          <p:cNvPr id="4" name="Content Placeholder 3" descr="2014-06-13 12.19.43.jpg"/>
          <p:cNvPicPr>
            <a:picLocks noGrp="1" noChangeAspect="1"/>
          </p:cNvPicPr>
          <p:nvPr>
            <p:ph idx="1"/>
          </p:nvPr>
        </p:nvPicPr>
        <p:blipFill>
          <a:blip r:embed="rId2" cstate="print"/>
          <a:stretch>
            <a:fillRect/>
          </a:stretch>
        </p:blipFill>
        <p:spPr>
          <a:xfrm>
            <a:off x="857224" y="1428736"/>
            <a:ext cx="6929486" cy="51971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4-06-13 12.17.05.jpg"/>
          <p:cNvPicPr>
            <a:picLocks noGrp="1" noChangeAspect="1"/>
          </p:cNvPicPr>
          <p:nvPr>
            <p:ph idx="4294967295"/>
          </p:nvPr>
        </p:nvPicPr>
        <p:blipFill>
          <a:blip r:embed="rId2" cstate="print"/>
          <a:stretch>
            <a:fillRect/>
          </a:stretch>
        </p:blipFill>
        <p:spPr>
          <a:xfrm rot="21183598">
            <a:off x="516936" y="3339978"/>
            <a:ext cx="4108181" cy="3081518"/>
          </a:xfrm>
          <a:prstGeom prst="rect">
            <a:avLst/>
          </a:prstGeom>
          <a:ln>
            <a:noFill/>
          </a:ln>
          <a:effectLst>
            <a:softEdge rad="112500"/>
          </a:effectLst>
        </p:spPr>
      </p:pic>
      <p:pic>
        <p:nvPicPr>
          <p:cNvPr id="5" name="Picture 4" descr="2014-06-13 12.27.11.jpg"/>
          <p:cNvPicPr>
            <a:picLocks noChangeAspect="1"/>
          </p:cNvPicPr>
          <p:nvPr/>
        </p:nvPicPr>
        <p:blipFill>
          <a:blip r:embed="rId3" cstate="print"/>
          <a:srcRect t="2083" r="-1562"/>
          <a:stretch>
            <a:fillRect/>
          </a:stretch>
        </p:blipFill>
        <p:spPr>
          <a:xfrm rot="459540">
            <a:off x="755835" y="481669"/>
            <a:ext cx="4216471" cy="3048855"/>
          </a:xfrm>
          <a:prstGeom prst="rect">
            <a:avLst/>
          </a:prstGeom>
          <a:ln>
            <a:noFill/>
          </a:ln>
          <a:effectLst>
            <a:outerShdw blurRad="292100" dist="139700" dir="2700000" algn="tl" rotWithShape="0">
              <a:srgbClr val="333333">
                <a:alpha val="65000"/>
              </a:srgbClr>
            </a:outerShdw>
          </a:effectLst>
        </p:spPr>
      </p:pic>
      <p:pic>
        <p:nvPicPr>
          <p:cNvPr id="6" name="Picture 5" descr="2014-06-13 12.34.43.jpg"/>
          <p:cNvPicPr>
            <a:picLocks noChangeAspect="1"/>
          </p:cNvPicPr>
          <p:nvPr/>
        </p:nvPicPr>
        <p:blipFill>
          <a:blip r:embed="rId4" cstate="print"/>
          <a:srcRect t="18750" r="-1"/>
          <a:stretch>
            <a:fillRect/>
          </a:stretch>
        </p:blipFill>
        <p:spPr>
          <a:xfrm rot="20750216">
            <a:off x="5012260" y="332798"/>
            <a:ext cx="3143272" cy="3405187"/>
          </a:xfrm>
          <a:prstGeom prst="rect">
            <a:avLst/>
          </a:prstGeom>
          <a:ln>
            <a:noFill/>
          </a:ln>
          <a:effectLst>
            <a:softEdge rad="112500"/>
          </a:effectLst>
        </p:spPr>
      </p:pic>
      <p:pic>
        <p:nvPicPr>
          <p:cNvPr id="7" name="Picture 6" descr="2014-06-13 12.34.33.jpg"/>
          <p:cNvPicPr>
            <a:picLocks noChangeAspect="1"/>
          </p:cNvPicPr>
          <p:nvPr/>
        </p:nvPicPr>
        <p:blipFill>
          <a:blip r:embed="rId5" cstate="print"/>
          <a:srcRect t="17046" r="-1"/>
          <a:stretch>
            <a:fillRect/>
          </a:stretch>
        </p:blipFill>
        <p:spPr>
          <a:xfrm rot="907941">
            <a:off x="5257042" y="3031375"/>
            <a:ext cx="3143272" cy="34766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3200" dirty="0" smtClean="0">
                <a:latin typeface="Broadway" pitchFamily="82" charset="0"/>
              </a:rPr>
              <a:t>Klara Barić</a:t>
            </a:r>
            <a:endParaRPr lang="hr-HR" sz="3200" dirty="0">
              <a:latin typeface="Broadway" pitchFamily="82" charset="0"/>
            </a:endParaRPr>
          </a:p>
        </p:txBody>
      </p:sp>
      <p:pic>
        <p:nvPicPr>
          <p:cNvPr id="6" name="Content Placeholder 5" descr="nb.jpg"/>
          <p:cNvPicPr>
            <a:picLocks noGrp="1" noChangeAspect="1"/>
          </p:cNvPicPr>
          <p:nvPr>
            <p:ph type="pic" idx="1"/>
          </p:nvPr>
        </p:nvPicPr>
        <p:blipFill>
          <a:blip r:embed="rId2" cstate="print"/>
          <a:srcRect t="23149" b="23149"/>
          <a:stretch>
            <a:fillRect/>
          </a:stretch>
        </p:blipFill>
        <p:spPr>
          <a:xfrm>
            <a:off x="714348" y="285728"/>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p:cNvSpPr>
            <a:spLocks noGrp="1"/>
          </p:cNvSpPr>
          <p:nvPr>
            <p:ph type="body" sz="half" idx="2"/>
          </p:nvPr>
        </p:nvSpPr>
        <p:spPr/>
        <p:txBody>
          <a:bodyPr>
            <a:normAutofit/>
          </a:bodyPr>
          <a:lstStyle/>
          <a:p>
            <a:r>
              <a:rPr lang="hr-HR" sz="2400" dirty="0" smtClean="0"/>
              <a:t>9.4.2000</a:t>
            </a:r>
            <a:endParaRPr lang="hr-HR" sz="2400" dirty="0"/>
          </a:p>
        </p:txBody>
      </p:sp>
      <p:pic>
        <p:nvPicPr>
          <p:cNvPr id="7" name="Content Placeholder 6" descr="hmm 001.jpg"/>
          <p:cNvPicPr>
            <a:picLocks noGrp="1" noChangeAspect="1"/>
          </p:cNvPicPr>
          <p:nvPr>
            <p:ph sz="half" idx="4294967295"/>
          </p:nvPr>
        </p:nvPicPr>
        <p:blipFill>
          <a:blip r:embed="rId3" cstate="print"/>
          <a:stretch>
            <a:fillRect/>
          </a:stretch>
        </p:blipFill>
        <p:spPr>
          <a:xfrm>
            <a:off x="4929190" y="1785926"/>
            <a:ext cx="4038600"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hr-HR" dirty="0" smtClean="0">
                <a:latin typeface="Broadway" pitchFamily="82" charset="0"/>
              </a:rPr>
              <a:t>8. razred</a:t>
            </a:r>
            <a:endParaRPr lang="hr-HR" dirty="0">
              <a:latin typeface="Broadway" pitchFamily="82" charset="0"/>
            </a:endParaRPr>
          </a:p>
        </p:txBody>
      </p:sp>
      <p:pic>
        <p:nvPicPr>
          <p:cNvPr id="5" name="Picture 4" descr="ay.jpg"/>
          <p:cNvPicPr>
            <a:picLocks noChangeAspect="1"/>
          </p:cNvPicPr>
          <p:nvPr/>
        </p:nvPicPr>
        <p:blipFill>
          <a:blip r:embed="rId2" cstate="print"/>
          <a:srcRect l="5170" t="3476" r="4351" b="4420"/>
          <a:stretch>
            <a:fillRect/>
          </a:stretch>
        </p:blipFill>
        <p:spPr>
          <a:xfrm>
            <a:off x="6500826" y="1857364"/>
            <a:ext cx="2500330" cy="3786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89.jpg"/>
          <p:cNvPicPr>
            <a:picLocks noChangeAspect="1"/>
          </p:cNvPicPr>
          <p:nvPr/>
        </p:nvPicPr>
        <p:blipFill>
          <a:blip r:embed="rId3" cstate="print"/>
          <a:srcRect l="5612" t="1887" r="4573" b="3774"/>
          <a:stretch>
            <a:fillRect/>
          </a:stretch>
        </p:blipFill>
        <p:spPr>
          <a:xfrm>
            <a:off x="142844" y="2040424"/>
            <a:ext cx="2214578" cy="3460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Content Placeholder 3" descr="asaa.jpg"/>
          <p:cNvPicPr>
            <a:picLocks noGrp="1" noChangeAspect="1"/>
          </p:cNvPicPr>
          <p:nvPr>
            <p:ph idx="1"/>
          </p:nvPr>
        </p:nvPicPr>
        <p:blipFill>
          <a:blip r:embed="rId4" cstate="print"/>
          <a:srcRect l="3101" t="4651" r="3876" b="4651"/>
          <a:stretch>
            <a:fillRect/>
          </a:stretch>
        </p:blipFill>
        <p:spPr>
          <a:xfrm>
            <a:off x="2357422" y="1071546"/>
            <a:ext cx="4071966" cy="2646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ssy.jpg"/>
          <p:cNvPicPr>
            <a:picLocks noChangeAspect="1"/>
          </p:cNvPicPr>
          <p:nvPr/>
        </p:nvPicPr>
        <p:blipFill>
          <a:blip r:embed="rId5" cstate="print"/>
          <a:srcRect l="3448" t="2563" r="3448" b="5187"/>
          <a:stretch>
            <a:fillRect/>
          </a:stretch>
        </p:blipFill>
        <p:spPr>
          <a:xfrm>
            <a:off x="2357422" y="3786190"/>
            <a:ext cx="4071966" cy="2714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latin typeface="Broadway" pitchFamily="82" charset="0"/>
              </a:rPr>
              <a:t>Maškare</a:t>
            </a:r>
            <a:endParaRPr lang="hr-HR" dirty="0">
              <a:latin typeface="Broadway" pitchFamily="82" charset="0"/>
            </a:endParaRPr>
          </a:p>
        </p:txBody>
      </p:sp>
      <p:pic>
        <p:nvPicPr>
          <p:cNvPr id="7" name="Picture 6" descr="large_img_91200.jpg"/>
          <p:cNvPicPr>
            <a:picLocks noChangeAspect="1"/>
          </p:cNvPicPr>
          <p:nvPr/>
        </p:nvPicPr>
        <p:blipFill>
          <a:blip r:embed="rId2" cstate="print"/>
          <a:stretch>
            <a:fillRect/>
          </a:stretch>
        </p:blipFill>
        <p:spPr>
          <a:xfrm>
            <a:off x="4714876" y="1500174"/>
            <a:ext cx="4262444" cy="3196833"/>
          </a:xfrm>
          <a:prstGeom prst="rect">
            <a:avLst/>
          </a:prstGeom>
        </p:spPr>
      </p:pic>
      <p:pic>
        <p:nvPicPr>
          <p:cNvPr id="8" name="Picture 7" descr="large_img_91338.jpg"/>
          <p:cNvPicPr>
            <a:picLocks noChangeAspect="1"/>
          </p:cNvPicPr>
          <p:nvPr/>
        </p:nvPicPr>
        <p:blipFill>
          <a:blip r:embed="rId3" cstate="print"/>
          <a:stretch>
            <a:fillRect/>
          </a:stretch>
        </p:blipFill>
        <p:spPr>
          <a:xfrm>
            <a:off x="357158" y="1357298"/>
            <a:ext cx="2357454" cy="3151291"/>
          </a:xfrm>
          <a:prstGeom prst="rect">
            <a:avLst/>
          </a:prstGeom>
        </p:spPr>
      </p:pic>
      <p:pic>
        <p:nvPicPr>
          <p:cNvPr id="9" name="Picture 8" descr="20150217_110340.jpg"/>
          <p:cNvPicPr>
            <a:picLocks noChangeAspect="1"/>
          </p:cNvPicPr>
          <p:nvPr/>
        </p:nvPicPr>
        <p:blipFill>
          <a:blip r:embed="rId4" cstate="print"/>
          <a:stretch>
            <a:fillRect/>
          </a:stretch>
        </p:blipFill>
        <p:spPr>
          <a:xfrm rot="5400000">
            <a:off x="1868148" y="2202629"/>
            <a:ext cx="3635875" cy="2045180"/>
          </a:xfrm>
          <a:prstGeom prst="rect">
            <a:avLst/>
          </a:prstGeom>
        </p:spPr>
      </p:pic>
      <p:pic>
        <p:nvPicPr>
          <p:cNvPr id="10" name="Picture 9" descr="20150217_104619.jpg"/>
          <p:cNvPicPr>
            <a:picLocks noChangeAspect="1"/>
          </p:cNvPicPr>
          <p:nvPr/>
        </p:nvPicPr>
        <p:blipFill>
          <a:blip r:embed="rId5" cstate="print"/>
          <a:stretch>
            <a:fillRect/>
          </a:stretch>
        </p:blipFill>
        <p:spPr>
          <a:xfrm>
            <a:off x="4786314" y="4214818"/>
            <a:ext cx="4063996" cy="2285998"/>
          </a:xfrm>
          <a:prstGeom prst="rect">
            <a:avLst/>
          </a:prstGeom>
        </p:spPr>
      </p:pic>
      <p:pic>
        <p:nvPicPr>
          <p:cNvPr id="14" name="Picture 13" descr="20150217_105241.jpg"/>
          <p:cNvPicPr>
            <a:picLocks noChangeAspect="1"/>
          </p:cNvPicPr>
          <p:nvPr/>
        </p:nvPicPr>
        <p:blipFill>
          <a:blip r:embed="rId6" cstate="print"/>
          <a:stretch>
            <a:fillRect/>
          </a:stretch>
        </p:blipFill>
        <p:spPr>
          <a:xfrm>
            <a:off x="285720" y="3857628"/>
            <a:ext cx="4786314" cy="269230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428868"/>
            <a:ext cx="8229600" cy="1785950"/>
          </a:xfrm>
        </p:spPr>
        <p:txBody>
          <a:bodyPr>
            <a:normAutofit lnSpcReduction="10000"/>
          </a:bodyPr>
          <a:lstStyle/>
          <a:p>
            <a:pPr algn="ctr">
              <a:buNone/>
            </a:pPr>
            <a:r>
              <a:rPr lang="hr-HR" dirty="0" smtClean="0"/>
              <a:t>    </a:t>
            </a:r>
            <a:r>
              <a:rPr lang="hr-HR" sz="4000" dirty="0" smtClean="0">
                <a:latin typeface="Monotype Corsiva" pitchFamily="66" charset="0"/>
              </a:rPr>
              <a:t>Bez obzira koliko ozbiljnost život zahtijeva od tebe, uvijek je potreban prijetelj s kojim se možeš glupirati!</a:t>
            </a:r>
            <a:endParaRPr lang="hr-HR" sz="4000" dirty="0">
              <a:latin typeface="Monotype Corsiva"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latin typeface="Broadway" pitchFamily="82" charset="0"/>
              </a:rPr>
              <a:t>Lino višebojac</a:t>
            </a:r>
            <a:endParaRPr lang="hr-HR" dirty="0">
              <a:latin typeface="Broadway" pitchFamily="82" charset="0"/>
            </a:endParaRPr>
          </a:p>
        </p:txBody>
      </p:sp>
      <p:pic>
        <p:nvPicPr>
          <p:cNvPr id="7" name="Picture 6" descr="klara3 037.jpg"/>
          <p:cNvPicPr>
            <a:picLocks noChangeAspect="1"/>
          </p:cNvPicPr>
          <p:nvPr/>
        </p:nvPicPr>
        <p:blipFill>
          <a:blip r:embed="rId2" cstate="print"/>
          <a:stretch>
            <a:fillRect/>
          </a:stretch>
        </p:blipFill>
        <p:spPr>
          <a:xfrm>
            <a:off x="3428992" y="1357298"/>
            <a:ext cx="5143536" cy="3857652"/>
          </a:xfrm>
          <a:prstGeom prst="rect">
            <a:avLst/>
          </a:prstGeom>
        </p:spPr>
      </p:pic>
      <p:pic>
        <p:nvPicPr>
          <p:cNvPr id="9" name="Content Placeholder 8" descr="klara3 039.jpg"/>
          <p:cNvPicPr>
            <a:picLocks noGrp="1" noChangeAspect="1"/>
          </p:cNvPicPr>
          <p:nvPr>
            <p:ph idx="1"/>
          </p:nvPr>
        </p:nvPicPr>
        <p:blipFill>
          <a:blip r:embed="rId3" cstate="print"/>
          <a:stretch>
            <a:fillRect/>
          </a:stretch>
        </p:blipFill>
        <p:spPr>
          <a:xfrm>
            <a:off x="571472" y="3786190"/>
            <a:ext cx="4880334" cy="2745188"/>
          </a:xfrm>
        </p:spPr>
      </p:pic>
      <p:pic>
        <p:nvPicPr>
          <p:cNvPr id="10" name="Picture 9" descr="20141106_133942.jpg"/>
          <p:cNvPicPr>
            <a:picLocks noChangeAspect="1"/>
          </p:cNvPicPr>
          <p:nvPr/>
        </p:nvPicPr>
        <p:blipFill>
          <a:blip r:embed="rId4" cstate="print"/>
          <a:srcRect t="13333"/>
          <a:stretch>
            <a:fillRect/>
          </a:stretch>
        </p:blipFill>
        <p:spPr>
          <a:xfrm rot="5400000">
            <a:off x="-547724" y="1476362"/>
            <a:ext cx="3810028" cy="185738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41106_124608.jpg"/>
          <p:cNvPicPr>
            <a:picLocks noChangeAspect="1"/>
          </p:cNvPicPr>
          <p:nvPr/>
        </p:nvPicPr>
        <p:blipFill>
          <a:blip r:embed="rId2" cstate="print"/>
          <a:stretch>
            <a:fillRect/>
          </a:stretch>
        </p:blipFill>
        <p:spPr>
          <a:xfrm rot="5747608">
            <a:off x="-589396" y="1160844"/>
            <a:ext cx="4000530" cy="2250298"/>
          </a:xfrm>
          <a:prstGeom prst="rect">
            <a:avLst/>
          </a:prstGeom>
        </p:spPr>
      </p:pic>
      <p:pic>
        <p:nvPicPr>
          <p:cNvPr id="5" name="Picture 4" descr="20141106_124624.jpg"/>
          <p:cNvPicPr>
            <a:picLocks noChangeAspect="1"/>
          </p:cNvPicPr>
          <p:nvPr/>
        </p:nvPicPr>
        <p:blipFill>
          <a:blip r:embed="rId3" cstate="print"/>
          <a:stretch>
            <a:fillRect/>
          </a:stretch>
        </p:blipFill>
        <p:spPr>
          <a:xfrm rot="4973306">
            <a:off x="5599672" y="1258320"/>
            <a:ext cx="4119559" cy="2317252"/>
          </a:xfrm>
          <a:prstGeom prst="rect">
            <a:avLst/>
          </a:prstGeom>
        </p:spPr>
      </p:pic>
      <p:pic>
        <p:nvPicPr>
          <p:cNvPr id="6" name="Picture 5" descr="20141106_133953.jpg"/>
          <p:cNvPicPr>
            <a:picLocks noChangeAspect="1"/>
          </p:cNvPicPr>
          <p:nvPr/>
        </p:nvPicPr>
        <p:blipFill>
          <a:blip r:embed="rId4" cstate="print"/>
          <a:stretch>
            <a:fillRect/>
          </a:stretch>
        </p:blipFill>
        <p:spPr>
          <a:xfrm rot="4723995">
            <a:off x="1110792" y="3676685"/>
            <a:ext cx="3643306" cy="2049359"/>
          </a:xfrm>
          <a:prstGeom prst="rect">
            <a:avLst/>
          </a:prstGeom>
        </p:spPr>
      </p:pic>
      <p:pic>
        <p:nvPicPr>
          <p:cNvPr id="7" name="Picture 6" descr="20141106_134517.jpg"/>
          <p:cNvPicPr>
            <a:picLocks noChangeAspect="1"/>
          </p:cNvPicPr>
          <p:nvPr/>
        </p:nvPicPr>
        <p:blipFill>
          <a:blip r:embed="rId5" cstate="print"/>
          <a:stretch>
            <a:fillRect/>
          </a:stretch>
        </p:blipFill>
        <p:spPr>
          <a:xfrm rot="5972657">
            <a:off x="3951522" y="3515822"/>
            <a:ext cx="3929058" cy="2210095"/>
          </a:xfrm>
          <a:prstGeom prst="rect">
            <a:avLst/>
          </a:prstGeom>
        </p:spPr>
      </p:pic>
      <p:pic>
        <p:nvPicPr>
          <p:cNvPr id="8" name="Picture 7" descr="klara3 031.jpg"/>
          <p:cNvPicPr>
            <a:picLocks noChangeAspect="1"/>
          </p:cNvPicPr>
          <p:nvPr/>
        </p:nvPicPr>
        <p:blipFill>
          <a:blip r:embed="rId6" cstate="print"/>
          <a:stretch>
            <a:fillRect/>
          </a:stretch>
        </p:blipFill>
        <p:spPr>
          <a:xfrm>
            <a:off x="3000364" y="357166"/>
            <a:ext cx="3071818" cy="307181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named.jpg"/>
          <p:cNvPicPr>
            <a:picLocks noChangeAspect="1"/>
          </p:cNvPicPr>
          <p:nvPr/>
        </p:nvPicPr>
        <p:blipFill>
          <a:blip r:embed="rId2" cstate="print"/>
          <a:stretch>
            <a:fillRect/>
          </a:stretch>
        </p:blipFill>
        <p:spPr>
          <a:xfrm>
            <a:off x="1571604" y="214290"/>
            <a:ext cx="3108784" cy="4143380"/>
          </a:xfrm>
          <a:prstGeom prst="rect">
            <a:avLst/>
          </a:prstGeom>
          <a:ln>
            <a:noFill/>
          </a:ln>
          <a:effectLst>
            <a:outerShdw blurRad="292100" dist="139700" dir="2700000" algn="tl" rotWithShape="0">
              <a:srgbClr val="333333">
                <a:alpha val="65000"/>
              </a:srgbClr>
            </a:outerShdw>
          </a:effectLst>
        </p:spPr>
      </p:pic>
      <p:pic>
        <p:nvPicPr>
          <p:cNvPr id="3" name="Picture 2" descr="unnamed (5).jpg"/>
          <p:cNvPicPr>
            <a:picLocks noChangeAspect="1"/>
          </p:cNvPicPr>
          <p:nvPr/>
        </p:nvPicPr>
        <p:blipFill>
          <a:blip r:embed="rId3" cstate="print"/>
          <a:stretch>
            <a:fillRect/>
          </a:stretch>
        </p:blipFill>
        <p:spPr>
          <a:xfrm>
            <a:off x="571472" y="3286124"/>
            <a:ext cx="4989921" cy="3286148"/>
          </a:xfrm>
          <a:prstGeom prst="rect">
            <a:avLst/>
          </a:prstGeom>
          <a:ln>
            <a:noFill/>
          </a:ln>
          <a:effectLst>
            <a:outerShdw blurRad="292100" dist="139700" dir="2700000" algn="tl" rotWithShape="0">
              <a:srgbClr val="333333">
                <a:alpha val="65000"/>
              </a:srgbClr>
            </a:outerShdw>
          </a:effectLst>
        </p:spPr>
      </p:pic>
      <p:pic>
        <p:nvPicPr>
          <p:cNvPr id="4" name="Picture 3" descr="unnamed (6).jpg"/>
          <p:cNvPicPr>
            <a:picLocks noChangeAspect="1"/>
          </p:cNvPicPr>
          <p:nvPr/>
        </p:nvPicPr>
        <p:blipFill>
          <a:blip r:embed="rId4" cstate="print"/>
          <a:srcRect t="760" r="69531"/>
          <a:stretch>
            <a:fillRect/>
          </a:stretch>
        </p:blipFill>
        <p:spPr>
          <a:xfrm>
            <a:off x="6072198" y="285728"/>
            <a:ext cx="2786050" cy="604710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hr-HR"/>
          </a:p>
        </p:txBody>
      </p:sp>
      <p:sp>
        <p:nvSpPr>
          <p:cNvPr id="9" name="Content Placeholder 8"/>
          <p:cNvSpPr>
            <a:spLocks noGrp="1"/>
          </p:cNvSpPr>
          <p:nvPr>
            <p:ph idx="1"/>
          </p:nvPr>
        </p:nvSpPr>
        <p:spPr/>
        <p:txBody>
          <a:bodyPr>
            <a:normAutofit/>
          </a:bodyPr>
          <a:lstStyle/>
          <a:p>
            <a:pPr algn="ctr">
              <a:buNone/>
            </a:pPr>
            <a:r>
              <a:rPr lang="hr-HR" sz="3600" dirty="0" smtClean="0">
                <a:latin typeface="Monotype Corsiva" pitchFamily="66" charset="0"/>
              </a:rPr>
              <a:t>…Pjesma vrati sve ljubavi, stare prijatelje, mjesta…</a:t>
            </a:r>
          </a:p>
          <a:p>
            <a:pPr algn="ctr">
              <a:buNone/>
            </a:pPr>
            <a:r>
              <a:rPr lang="hr-HR" sz="3600" dirty="0" smtClean="0">
                <a:latin typeface="Monotype Corsiva" pitchFamily="66" charset="0"/>
              </a:rPr>
              <a:t> …ti ne moraš znati što znači al’ kad ja plačem, i ti sa mnom placi…</a:t>
            </a:r>
          </a:p>
          <a:p>
            <a:pPr algn="ctr">
              <a:buNone/>
            </a:pPr>
            <a:r>
              <a:rPr lang="hr-HR" sz="3600" dirty="0" smtClean="0">
                <a:latin typeface="Monotype Corsiva" pitchFamily="66" charset="0"/>
              </a:rPr>
              <a:t> LEGENDE NIKAD NE UMIRU!!</a:t>
            </a:r>
            <a:endParaRPr lang="hr-HR" sz="3600" dirty="0">
              <a:latin typeface="Monotype Corsiva"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20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lara5 008.jpg"/>
          <p:cNvPicPr>
            <a:picLocks noGrp="1" noChangeAspect="1"/>
          </p:cNvPicPr>
          <p:nvPr>
            <p:ph idx="1"/>
          </p:nvPr>
        </p:nvPicPr>
        <p:blipFill>
          <a:blip r:embed="rId2" cstate="print"/>
          <a:stretch>
            <a:fillRect/>
          </a:stretch>
        </p:blipFill>
        <p:spPr>
          <a:xfrm>
            <a:off x="785786" y="214290"/>
            <a:ext cx="2558657" cy="3411543"/>
          </a:xfrm>
        </p:spPr>
      </p:pic>
      <p:pic>
        <p:nvPicPr>
          <p:cNvPr id="5" name="Picture 4" descr="klara5 003.jpg"/>
          <p:cNvPicPr>
            <a:picLocks noChangeAspect="1"/>
          </p:cNvPicPr>
          <p:nvPr/>
        </p:nvPicPr>
        <p:blipFill>
          <a:blip r:embed="rId3" cstate="print"/>
          <a:stretch>
            <a:fillRect/>
          </a:stretch>
        </p:blipFill>
        <p:spPr>
          <a:xfrm>
            <a:off x="214282" y="3714752"/>
            <a:ext cx="4000496" cy="3000372"/>
          </a:xfrm>
          <a:prstGeom prst="rect">
            <a:avLst/>
          </a:prstGeom>
        </p:spPr>
      </p:pic>
      <p:pic>
        <p:nvPicPr>
          <p:cNvPr id="6" name="Picture 5" descr="klara5 027.jpg"/>
          <p:cNvPicPr>
            <a:picLocks noChangeAspect="1"/>
          </p:cNvPicPr>
          <p:nvPr/>
        </p:nvPicPr>
        <p:blipFill>
          <a:blip r:embed="rId4" cstate="print"/>
          <a:stretch>
            <a:fillRect/>
          </a:stretch>
        </p:blipFill>
        <p:spPr>
          <a:xfrm>
            <a:off x="3643306" y="214290"/>
            <a:ext cx="4286280" cy="3214710"/>
          </a:xfrm>
          <a:prstGeom prst="rect">
            <a:avLst/>
          </a:prstGeom>
        </p:spPr>
      </p:pic>
      <p:pic>
        <p:nvPicPr>
          <p:cNvPr id="7" name="Picture 6" descr="klara5 030.jpg"/>
          <p:cNvPicPr>
            <a:picLocks noChangeAspect="1"/>
          </p:cNvPicPr>
          <p:nvPr/>
        </p:nvPicPr>
        <p:blipFill>
          <a:blip r:embed="rId5" cstate="print"/>
          <a:stretch>
            <a:fillRect/>
          </a:stretch>
        </p:blipFill>
        <p:spPr>
          <a:xfrm>
            <a:off x="4429124" y="3571876"/>
            <a:ext cx="4214842" cy="316113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0150417_135831.jpg"/>
          <p:cNvPicPr>
            <a:picLocks noGrp="1" noChangeAspect="1"/>
          </p:cNvPicPr>
          <p:nvPr>
            <p:ph idx="4294967295"/>
          </p:nvPr>
        </p:nvPicPr>
        <p:blipFill>
          <a:blip r:embed="rId2" cstate="print"/>
          <a:stretch>
            <a:fillRect/>
          </a:stretch>
        </p:blipFill>
        <p:spPr>
          <a:xfrm rot="10487692">
            <a:off x="285720" y="357166"/>
            <a:ext cx="3810694" cy="2857520"/>
          </a:xfrm>
        </p:spPr>
      </p:pic>
      <p:pic>
        <p:nvPicPr>
          <p:cNvPr id="5" name="Picture 4" descr="IMG_20150528_121239.jpg"/>
          <p:cNvPicPr>
            <a:picLocks noChangeAspect="1"/>
          </p:cNvPicPr>
          <p:nvPr/>
        </p:nvPicPr>
        <p:blipFill>
          <a:blip r:embed="rId3" cstate="print"/>
          <a:stretch>
            <a:fillRect/>
          </a:stretch>
        </p:blipFill>
        <p:spPr>
          <a:xfrm rot="10800000">
            <a:off x="4286248" y="357166"/>
            <a:ext cx="4714876" cy="3536157"/>
          </a:xfrm>
          <a:prstGeom prst="rect">
            <a:avLst/>
          </a:prstGeom>
        </p:spPr>
      </p:pic>
      <p:pic>
        <p:nvPicPr>
          <p:cNvPr id="6" name="Picture 5" descr="IMG_20150527_093115.jpg"/>
          <p:cNvPicPr>
            <a:picLocks noChangeAspect="1"/>
          </p:cNvPicPr>
          <p:nvPr/>
        </p:nvPicPr>
        <p:blipFill>
          <a:blip r:embed="rId4" cstate="print"/>
          <a:stretch>
            <a:fillRect/>
          </a:stretch>
        </p:blipFill>
        <p:spPr>
          <a:xfrm rot="10800000">
            <a:off x="285720" y="3214686"/>
            <a:ext cx="4667251" cy="3500438"/>
          </a:xfrm>
          <a:prstGeom prst="rect">
            <a:avLst/>
          </a:prstGeom>
        </p:spPr>
      </p:pic>
      <p:pic>
        <p:nvPicPr>
          <p:cNvPr id="8" name="Picture 7" descr="IMG_20150417_135524.jpg"/>
          <p:cNvPicPr>
            <a:picLocks noChangeAspect="1"/>
          </p:cNvPicPr>
          <p:nvPr/>
        </p:nvPicPr>
        <p:blipFill>
          <a:blip r:embed="rId5" cstate="print"/>
          <a:srcRect l="12500" t="354"/>
          <a:stretch>
            <a:fillRect/>
          </a:stretch>
        </p:blipFill>
        <p:spPr>
          <a:xfrm rot="5789156">
            <a:off x="5152121" y="3676894"/>
            <a:ext cx="3272420" cy="279501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noAutofit/>
          </a:bodyPr>
          <a:lstStyle/>
          <a:p>
            <a:r>
              <a:rPr lang="hr-HR" sz="3600" dirty="0" smtClean="0">
                <a:latin typeface="Broadway" pitchFamily="82" charset="0"/>
              </a:rPr>
              <a:t>Učili smo svašta al ništa nismo naučili</a:t>
            </a:r>
            <a:endParaRPr lang="hr-HR" sz="3600" dirty="0">
              <a:latin typeface="Broadway" pitchFamily="82" charset="0"/>
            </a:endParaRPr>
          </a:p>
        </p:txBody>
      </p:sp>
      <p:pic>
        <p:nvPicPr>
          <p:cNvPr id="10" name="Content Placeholder 9" descr="klara idk 482.jpg"/>
          <p:cNvPicPr>
            <a:picLocks noGrp="1" noChangeAspect="1"/>
          </p:cNvPicPr>
          <p:nvPr>
            <p:ph idx="1"/>
          </p:nvPr>
        </p:nvPicPr>
        <p:blipFill>
          <a:blip r:embed="rId2" cstate="print"/>
          <a:srcRect l="33164" t="4735" r="16327" b="10031"/>
          <a:stretch>
            <a:fillRect/>
          </a:stretch>
        </p:blipFill>
        <p:spPr>
          <a:xfrm rot="287979">
            <a:off x="452901" y="1425872"/>
            <a:ext cx="1809763" cy="4071966"/>
          </a:xfrm>
        </p:spPr>
      </p:pic>
      <p:pic>
        <p:nvPicPr>
          <p:cNvPr id="13" name="Picture 12" descr="klara 003.jpg"/>
          <p:cNvPicPr>
            <a:picLocks noChangeAspect="1"/>
          </p:cNvPicPr>
          <p:nvPr/>
        </p:nvPicPr>
        <p:blipFill>
          <a:blip r:embed="rId3" cstate="print"/>
          <a:stretch>
            <a:fillRect/>
          </a:stretch>
        </p:blipFill>
        <p:spPr>
          <a:xfrm>
            <a:off x="2500298" y="1214422"/>
            <a:ext cx="4621039" cy="3478616"/>
          </a:xfrm>
          <a:prstGeom prst="rect">
            <a:avLst/>
          </a:prstGeom>
        </p:spPr>
      </p:pic>
      <p:pic>
        <p:nvPicPr>
          <p:cNvPr id="14" name="Picture 13" descr="klara idk 947.jpg"/>
          <p:cNvPicPr>
            <a:picLocks noChangeAspect="1"/>
          </p:cNvPicPr>
          <p:nvPr/>
        </p:nvPicPr>
        <p:blipFill>
          <a:blip r:embed="rId4" cstate="print"/>
          <a:stretch>
            <a:fillRect/>
          </a:stretch>
        </p:blipFill>
        <p:spPr>
          <a:xfrm rot="474196" flipH="1">
            <a:off x="5647560" y="3361560"/>
            <a:ext cx="3286124" cy="3286124"/>
          </a:xfrm>
          <a:prstGeom prst="rect">
            <a:avLst/>
          </a:prstGeom>
        </p:spPr>
      </p:pic>
      <p:pic>
        <p:nvPicPr>
          <p:cNvPr id="15" name="Picture 14" descr="klara5 076.jpg"/>
          <p:cNvPicPr>
            <a:picLocks noChangeAspect="1"/>
          </p:cNvPicPr>
          <p:nvPr/>
        </p:nvPicPr>
        <p:blipFill>
          <a:blip r:embed="rId5" cstate="print"/>
          <a:srcRect r="8510" b="27659"/>
          <a:stretch>
            <a:fillRect/>
          </a:stretch>
        </p:blipFill>
        <p:spPr>
          <a:xfrm rot="479807">
            <a:off x="2297124" y="4227244"/>
            <a:ext cx="3071834" cy="242889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3200" dirty="0" smtClean="0">
                <a:latin typeface="Broadway" pitchFamily="82" charset="0"/>
              </a:rPr>
              <a:t>Matija Barić</a:t>
            </a:r>
            <a:endParaRPr lang="hr-HR" sz="3200" dirty="0">
              <a:latin typeface="Broadway" pitchFamily="82" charset="0"/>
            </a:endParaRPr>
          </a:p>
        </p:txBody>
      </p:sp>
      <p:pic>
        <p:nvPicPr>
          <p:cNvPr id="5" name="Content Placeholder 4" descr="lč.jpg"/>
          <p:cNvPicPr>
            <a:picLocks noGrp="1" noChangeAspect="1"/>
          </p:cNvPicPr>
          <p:nvPr>
            <p:ph type="pic" idx="1"/>
          </p:nvPr>
        </p:nvPicPr>
        <p:blipFill>
          <a:blip r:embed="rId2" cstate="print"/>
          <a:srcRect t="24740" b="24740"/>
          <a:stretch>
            <a:fillRect/>
          </a:stretch>
        </p:blipFill>
        <p:spPr>
          <a:xfrm>
            <a:off x="1000100" y="500042"/>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Placeholder 6"/>
          <p:cNvSpPr>
            <a:spLocks noGrp="1"/>
          </p:cNvSpPr>
          <p:nvPr>
            <p:ph type="body" sz="half" idx="2"/>
          </p:nvPr>
        </p:nvSpPr>
        <p:spPr/>
        <p:txBody>
          <a:bodyPr>
            <a:normAutofit/>
          </a:bodyPr>
          <a:lstStyle/>
          <a:p>
            <a:r>
              <a:rPr lang="hr-HR" sz="2400" dirty="0" smtClean="0"/>
              <a:t>17.10.2000</a:t>
            </a:r>
            <a:endParaRPr lang="hr-HR" sz="2400" dirty="0"/>
          </a:p>
        </p:txBody>
      </p:sp>
      <p:pic>
        <p:nvPicPr>
          <p:cNvPr id="6" name="Content Placeholder 5" descr="kraj 031.jpeg"/>
          <p:cNvPicPr>
            <a:picLocks noGrp="1" noChangeAspect="1"/>
          </p:cNvPicPr>
          <p:nvPr>
            <p:ph sz="half" idx="4294967295"/>
          </p:nvPr>
        </p:nvPicPr>
        <p:blipFill>
          <a:blip r:embed="rId3" cstate="print"/>
          <a:stretch>
            <a:fillRect/>
          </a:stretch>
        </p:blipFill>
        <p:spPr>
          <a:xfrm>
            <a:off x="4714876" y="2428868"/>
            <a:ext cx="4038600" cy="3028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3049"/>
            <a:ext cx="8229600" cy="3500463"/>
          </a:xfrm>
        </p:spPr>
        <p:txBody>
          <a:bodyPr>
            <a:normAutofit/>
          </a:bodyPr>
          <a:lstStyle/>
          <a:p>
            <a:pPr algn="ctr">
              <a:buNone/>
            </a:pPr>
            <a:r>
              <a:rPr lang="hr-HR" sz="4800" dirty="0" smtClean="0">
                <a:latin typeface="Monotype Corsiva" pitchFamily="66" charset="0"/>
              </a:rPr>
              <a:t>    </a:t>
            </a:r>
            <a:r>
              <a:rPr lang="it-IT" sz="4800" dirty="0" smtClean="0">
                <a:latin typeface="Monotype Corsiva" pitchFamily="66" charset="0"/>
              </a:rPr>
              <a:t>Pjevali smo stare pjesme</a:t>
            </a:r>
            <a:br>
              <a:rPr lang="it-IT" sz="4800" dirty="0" smtClean="0">
                <a:latin typeface="Monotype Corsiva" pitchFamily="66" charset="0"/>
              </a:rPr>
            </a:br>
            <a:r>
              <a:rPr lang="it-IT" sz="4800" dirty="0" smtClean="0">
                <a:latin typeface="Monotype Corsiva" pitchFamily="66" charset="0"/>
              </a:rPr>
              <a:t>radili i što se ne smije</a:t>
            </a:r>
            <a:br>
              <a:rPr lang="it-IT" sz="4800" dirty="0" smtClean="0">
                <a:latin typeface="Monotype Corsiva" pitchFamily="66" charset="0"/>
              </a:rPr>
            </a:br>
            <a:r>
              <a:rPr lang="it-IT" sz="4800" dirty="0" smtClean="0">
                <a:latin typeface="Monotype Corsiva" pitchFamily="66" charset="0"/>
              </a:rPr>
              <a:t>ali nikad nismo varali</a:t>
            </a:r>
            <a:endParaRPr lang="hr-HR" sz="4800" dirty="0">
              <a:latin typeface="Monotype Corsiva"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latin typeface="Broadway" pitchFamily="82" charset="0"/>
              </a:rPr>
              <a:t>…..Radili….smo…. svašta....</a:t>
            </a:r>
            <a:endParaRPr lang="hr-HR" dirty="0">
              <a:latin typeface="Broadway" pitchFamily="82" charset="0"/>
            </a:endParaRPr>
          </a:p>
        </p:txBody>
      </p:sp>
      <p:pic>
        <p:nvPicPr>
          <p:cNvPr id="4" name="Content Placeholder 3" descr="2014-06-13 12.23.43.jpg"/>
          <p:cNvPicPr>
            <a:picLocks noGrp="1" noChangeAspect="1"/>
          </p:cNvPicPr>
          <p:nvPr>
            <p:ph idx="1"/>
          </p:nvPr>
        </p:nvPicPr>
        <p:blipFill>
          <a:blip r:embed="rId2" cstate="print"/>
          <a:stretch>
            <a:fillRect/>
          </a:stretch>
        </p:blipFill>
        <p:spPr>
          <a:xfrm>
            <a:off x="214282" y="1928802"/>
            <a:ext cx="2644373" cy="3525831"/>
          </a:xfrm>
        </p:spPr>
      </p:pic>
      <p:pic>
        <p:nvPicPr>
          <p:cNvPr id="5" name="Picture 4" descr="20150601_125714.jpg"/>
          <p:cNvPicPr>
            <a:picLocks noChangeAspect="1"/>
          </p:cNvPicPr>
          <p:nvPr/>
        </p:nvPicPr>
        <p:blipFill>
          <a:blip r:embed="rId3" cstate="print"/>
          <a:stretch>
            <a:fillRect/>
          </a:stretch>
        </p:blipFill>
        <p:spPr>
          <a:xfrm rot="5400000">
            <a:off x="1906475" y="2379749"/>
            <a:ext cx="5000636" cy="2812858"/>
          </a:xfrm>
          <a:prstGeom prst="rect">
            <a:avLst/>
          </a:prstGeom>
        </p:spPr>
      </p:pic>
      <p:pic>
        <p:nvPicPr>
          <p:cNvPr id="6" name="Picture 5" descr="20141223_092210.jpg"/>
          <p:cNvPicPr>
            <a:picLocks noChangeAspect="1"/>
          </p:cNvPicPr>
          <p:nvPr/>
        </p:nvPicPr>
        <p:blipFill>
          <a:blip r:embed="rId4" cstate="print"/>
          <a:srcRect l="25092" t="2712"/>
          <a:stretch>
            <a:fillRect/>
          </a:stretch>
        </p:blipFill>
        <p:spPr>
          <a:xfrm rot="5400000">
            <a:off x="5383395" y="2260416"/>
            <a:ext cx="4052156" cy="296030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222222222 077.jpg"/>
          <p:cNvPicPr>
            <a:picLocks noChangeAspect="1"/>
          </p:cNvPicPr>
          <p:nvPr/>
        </p:nvPicPr>
        <p:blipFill>
          <a:blip r:embed="rId2" cstate="print"/>
          <a:srcRect t="28125" b="32291"/>
          <a:stretch>
            <a:fillRect/>
          </a:stretch>
        </p:blipFill>
        <p:spPr>
          <a:xfrm>
            <a:off x="4929190" y="3857628"/>
            <a:ext cx="3857639" cy="2714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klara idk 416.jpg"/>
          <p:cNvPicPr>
            <a:picLocks noChangeAspect="1"/>
          </p:cNvPicPr>
          <p:nvPr/>
        </p:nvPicPr>
        <p:blipFill>
          <a:blip r:embed="rId3" cstate="print"/>
          <a:srcRect r="-12" b="41940"/>
          <a:stretch>
            <a:fillRect/>
          </a:stretch>
        </p:blipFill>
        <p:spPr>
          <a:xfrm>
            <a:off x="3929058" y="285728"/>
            <a:ext cx="4429156" cy="3429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klara idk 360.jpeg"/>
          <p:cNvPicPr>
            <a:picLocks noChangeAspect="1"/>
          </p:cNvPicPr>
          <p:nvPr/>
        </p:nvPicPr>
        <p:blipFill>
          <a:blip r:embed="rId4" cstate="print"/>
          <a:stretch>
            <a:fillRect/>
          </a:stretch>
        </p:blipFill>
        <p:spPr>
          <a:xfrm>
            <a:off x="714348" y="285728"/>
            <a:ext cx="2571752" cy="34290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20150212_155312.jpg"/>
          <p:cNvPicPr>
            <a:picLocks noChangeAspect="1"/>
          </p:cNvPicPr>
          <p:nvPr/>
        </p:nvPicPr>
        <p:blipFill>
          <a:blip r:embed="rId5" cstate="print"/>
          <a:srcRect l="11250" b="25000"/>
          <a:stretch>
            <a:fillRect/>
          </a:stretch>
        </p:blipFill>
        <p:spPr>
          <a:xfrm>
            <a:off x="214282" y="4214818"/>
            <a:ext cx="4508500" cy="2143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rge_img_81634ujjg.jpg"/>
          <p:cNvPicPr>
            <a:picLocks noChangeAspect="1"/>
          </p:cNvPicPr>
          <p:nvPr/>
        </p:nvPicPr>
        <p:blipFill>
          <a:blip r:embed="rId2" cstate="print"/>
          <a:stretch>
            <a:fillRect/>
          </a:stretch>
        </p:blipFill>
        <p:spPr>
          <a:xfrm>
            <a:off x="4714876" y="214290"/>
            <a:ext cx="4286247" cy="3214685"/>
          </a:xfrm>
          <a:prstGeom prst="rect">
            <a:avLst/>
          </a:prstGeom>
        </p:spPr>
      </p:pic>
      <p:pic>
        <p:nvPicPr>
          <p:cNvPr id="7" name="Picture 6" descr="čko.jpg"/>
          <p:cNvPicPr>
            <a:picLocks noChangeAspect="1"/>
          </p:cNvPicPr>
          <p:nvPr/>
        </p:nvPicPr>
        <p:blipFill>
          <a:blip r:embed="rId3" cstate="print"/>
          <a:stretch>
            <a:fillRect/>
          </a:stretch>
        </p:blipFill>
        <p:spPr>
          <a:xfrm>
            <a:off x="142844" y="285728"/>
            <a:ext cx="4619634" cy="3464726"/>
          </a:xfrm>
          <a:prstGeom prst="rect">
            <a:avLst/>
          </a:prstGeom>
        </p:spPr>
      </p:pic>
      <p:pic>
        <p:nvPicPr>
          <p:cNvPr id="8" name="Picture 7" descr="gh.jpg"/>
          <p:cNvPicPr>
            <a:picLocks noChangeAspect="1"/>
          </p:cNvPicPr>
          <p:nvPr/>
        </p:nvPicPr>
        <p:blipFill>
          <a:blip r:embed="rId4" cstate="print"/>
          <a:stretch>
            <a:fillRect/>
          </a:stretch>
        </p:blipFill>
        <p:spPr>
          <a:xfrm>
            <a:off x="142844" y="3643314"/>
            <a:ext cx="4071966" cy="3053975"/>
          </a:xfrm>
          <a:prstGeom prst="rect">
            <a:avLst/>
          </a:prstGeom>
        </p:spPr>
      </p:pic>
      <p:pic>
        <p:nvPicPr>
          <p:cNvPr id="9" name="Picture 8" descr="izu.jpg"/>
          <p:cNvPicPr>
            <a:picLocks noChangeAspect="1"/>
          </p:cNvPicPr>
          <p:nvPr/>
        </p:nvPicPr>
        <p:blipFill>
          <a:blip r:embed="rId5" cstate="print"/>
          <a:stretch>
            <a:fillRect/>
          </a:stretch>
        </p:blipFill>
        <p:spPr>
          <a:xfrm>
            <a:off x="4143372" y="3071810"/>
            <a:ext cx="4857784" cy="3643338"/>
          </a:xfrm>
          <a:prstGeom prst="rect">
            <a:avLst/>
          </a:prstGeom>
        </p:spPr>
      </p:pic>
      <p:sp>
        <p:nvSpPr>
          <p:cNvPr id="14" name="TextBox 13"/>
          <p:cNvSpPr txBox="1"/>
          <p:nvPr/>
        </p:nvSpPr>
        <p:spPr>
          <a:xfrm>
            <a:off x="937252" y="2321517"/>
            <a:ext cx="3420434" cy="369332"/>
          </a:xfrm>
          <a:prstGeom prst="rect">
            <a:avLst/>
          </a:prstGeom>
          <a:noFill/>
          <a:ln w="57150">
            <a:solidFill>
              <a:srgbClr val="002060"/>
            </a:solidFill>
          </a:ln>
        </p:spPr>
        <p:txBody>
          <a:bodyPr wrap="square" rtlCol="0">
            <a:spAutoFit/>
          </a:bodyPr>
          <a:lstStyle/>
          <a:p>
            <a:endParaRPr lang="hr-HR" dirty="0">
              <a:solidFill>
                <a:srgbClr val="FFFF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lara idk 304.jpeg"/>
          <p:cNvPicPr>
            <a:picLocks noGrp="1" noChangeAspect="1"/>
          </p:cNvPicPr>
          <p:nvPr>
            <p:ph idx="1"/>
          </p:nvPr>
        </p:nvPicPr>
        <p:blipFill>
          <a:blip r:embed="rId2" cstate="print"/>
          <a:stretch>
            <a:fillRect/>
          </a:stretch>
        </p:blipFill>
        <p:spPr>
          <a:xfrm>
            <a:off x="357159" y="285728"/>
            <a:ext cx="3905276" cy="2928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klara idk 351.jpeg"/>
          <p:cNvPicPr>
            <a:picLocks noChangeAspect="1"/>
          </p:cNvPicPr>
          <p:nvPr/>
        </p:nvPicPr>
        <p:blipFill>
          <a:blip r:embed="rId3" cstate="print"/>
          <a:stretch>
            <a:fillRect/>
          </a:stretch>
        </p:blipFill>
        <p:spPr>
          <a:xfrm>
            <a:off x="4500562" y="285728"/>
            <a:ext cx="4452950" cy="371724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descr="hmm 058.jpeg"/>
          <p:cNvPicPr>
            <a:picLocks noChangeAspect="1"/>
          </p:cNvPicPr>
          <p:nvPr/>
        </p:nvPicPr>
        <p:blipFill>
          <a:blip r:embed="rId4" cstate="print"/>
          <a:stretch>
            <a:fillRect/>
          </a:stretch>
        </p:blipFill>
        <p:spPr>
          <a:xfrm>
            <a:off x="214282" y="3357562"/>
            <a:ext cx="4167185" cy="312538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descr="hmm 057.jpeg"/>
          <p:cNvPicPr>
            <a:picLocks noChangeAspect="1"/>
          </p:cNvPicPr>
          <p:nvPr/>
        </p:nvPicPr>
        <p:blipFill>
          <a:blip r:embed="rId5" cstate="print"/>
          <a:stretch>
            <a:fillRect/>
          </a:stretch>
        </p:blipFill>
        <p:spPr>
          <a:xfrm>
            <a:off x="4714876" y="3929066"/>
            <a:ext cx="3929090" cy="2661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hr-HR" dirty="0" smtClean="0">
                <a:latin typeface="Broadway" pitchFamily="82" charset="0"/>
              </a:rPr>
              <a:t>Ekskurzija</a:t>
            </a:r>
            <a:endParaRPr lang="hr-HR" dirty="0">
              <a:latin typeface="Broadway" pitchFamily="82" charset="0"/>
            </a:endParaRPr>
          </a:p>
        </p:txBody>
      </p:sp>
      <p:pic>
        <p:nvPicPr>
          <p:cNvPr id="6" name="Content Placeholder 5" descr="20150603_105043.jpg"/>
          <p:cNvPicPr>
            <a:picLocks noGrp="1" noChangeAspect="1"/>
          </p:cNvPicPr>
          <p:nvPr>
            <p:ph idx="1"/>
          </p:nvPr>
        </p:nvPicPr>
        <p:blipFill>
          <a:blip r:embed="rId2" cstate="print"/>
          <a:stretch>
            <a:fillRect/>
          </a:stretch>
        </p:blipFill>
        <p:spPr>
          <a:xfrm>
            <a:off x="285720" y="1000108"/>
            <a:ext cx="5072098" cy="318721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3" descr="222 017.jpeg"/>
          <p:cNvPicPr>
            <a:picLocks noChangeAspect="1"/>
          </p:cNvPicPr>
          <p:nvPr/>
        </p:nvPicPr>
        <p:blipFill>
          <a:blip r:embed="rId3" cstate="print"/>
          <a:stretch>
            <a:fillRect/>
          </a:stretch>
        </p:blipFill>
        <p:spPr>
          <a:xfrm>
            <a:off x="4286248" y="3286124"/>
            <a:ext cx="4357718" cy="32682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ceived_674027522743585.jpeg"/>
          <p:cNvPicPr>
            <a:picLocks noChangeAspect="1"/>
          </p:cNvPicPr>
          <p:nvPr/>
        </p:nvPicPr>
        <p:blipFill>
          <a:blip r:embed="rId2" cstate="print"/>
          <a:stretch>
            <a:fillRect/>
          </a:stretch>
        </p:blipFill>
        <p:spPr>
          <a:xfrm>
            <a:off x="285720" y="357166"/>
            <a:ext cx="5205830" cy="2933702"/>
          </a:xfrm>
          <a:prstGeom prst="rect">
            <a:avLst/>
          </a:prstGeom>
          <a:ln>
            <a:noFill/>
          </a:ln>
          <a:effectLst>
            <a:softEdge rad="112500"/>
          </a:effectLst>
        </p:spPr>
      </p:pic>
      <p:pic>
        <p:nvPicPr>
          <p:cNvPr id="6" name="Picture 5" descr="20150603_114713.jpg"/>
          <p:cNvPicPr>
            <a:picLocks noChangeAspect="1"/>
          </p:cNvPicPr>
          <p:nvPr/>
        </p:nvPicPr>
        <p:blipFill>
          <a:blip r:embed="rId3" cstate="print"/>
          <a:stretch>
            <a:fillRect/>
          </a:stretch>
        </p:blipFill>
        <p:spPr>
          <a:xfrm>
            <a:off x="4730719" y="1928802"/>
            <a:ext cx="4413281" cy="2482471"/>
          </a:xfrm>
          <a:prstGeom prst="rect">
            <a:avLst/>
          </a:prstGeom>
          <a:ln>
            <a:noFill/>
          </a:ln>
          <a:effectLst>
            <a:softEdge rad="112500"/>
          </a:effectLst>
        </p:spPr>
      </p:pic>
      <p:pic>
        <p:nvPicPr>
          <p:cNvPr id="7" name="Picture 6" descr="received_1168384766522109.jpeg"/>
          <p:cNvPicPr>
            <a:picLocks noChangeAspect="1"/>
          </p:cNvPicPr>
          <p:nvPr/>
        </p:nvPicPr>
        <p:blipFill>
          <a:blip r:embed="rId4" cstate="print"/>
          <a:stretch>
            <a:fillRect/>
          </a:stretch>
        </p:blipFill>
        <p:spPr>
          <a:xfrm>
            <a:off x="285720" y="3500437"/>
            <a:ext cx="5286412" cy="2973607"/>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603_115559.jpg"/>
          <p:cNvPicPr>
            <a:picLocks noGrp="1" noChangeAspect="1"/>
          </p:cNvPicPr>
          <p:nvPr>
            <p:ph idx="4294967295"/>
          </p:nvPr>
        </p:nvPicPr>
        <p:blipFill>
          <a:blip r:embed="rId2" cstate="print"/>
          <a:stretch>
            <a:fillRect/>
          </a:stretch>
        </p:blipFill>
        <p:spPr>
          <a:xfrm>
            <a:off x="3929058" y="285728"/>
            <a:ext cx="4921250" cy="276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20150603_120705.jpg"/>
          <p:cNvPicPr>
            <a:picLocks noChangeAspect="1"/>
          </p:cNvPicPr>
          <p:nvPr/>
        </p:nvPicPr>
        <p:blipFill>
          <a:blip r:embed="rId3" cstate="print"/>
          <a:stretch>
            <a:fillRect/>
          </a:stretch>
        </p:blipFill>
        <p:spPr>
          <a:xfrm>
            <a:off x="214282" y="3786190"/>
            <a:ext cx="4699001" cy="2643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IMG_20150603_143327.jpg"/>
          <p:cNvPicPr>
            <a:picLocks noChangeAspect="1"/>
          </p:cNvPicPr>
          <p:nvPr/>
        </p:nvPicPr>
        <p:blipFill>
          <a:blip r:embed="rId4" cstate="print"/>
          <a:stretch>
            <a:fillRect/>
          </a:stretch>
        </p:blipFill>
        <p:spPr>
          <a:xfrm>
            <a:off x="214282" y="857232"/>
            <a:ext cx="3714744" cy="2786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hmm 168.jpg"/>
          <p:cNvPicPr>
            <a:picLocks noChangeAspect="1"/>
          </p:cNvPicPr>
          <p:nvPr/>
        </p:nvPicPr>
        <p:blipFill>
          <a:blip r:embed="rId5" cstate="print"/>
          <a:stretch>
            <a:fillRect/>
          </a:stretch>
        </p:blipFill>
        <p:spPr>
          <a:xfrm>
            <a:off x="4786314" y="3143248"/>
            <a:ext cx="3429024" cy="3429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ceived_674027396076931.jpeg"/>
          <p:cNvPicPr>
            <a:picLocks noChangeAspect="1"/>
          </p:cNvPicPr>
          <p:nvPr/>
        </p:nvPicPr>
        <p:blipFill>
          <a:blip r:embed="rId2" cstate="print"/>
          <a:stretch>
            <a:fillRect/>
          </a:stretch>
        </p:blipFill>
        <p:spPr>
          <a:xfrm>
            <a:off x="571472" y="285728"/>
            <a:ext cx="2639545" cy="4143404"/>
          </a:xfrm>
          <a:prstGeom prst="rect">
            <a:avLst/>
          </a:prstGeom>
          <a:ln>
            <a:noFill/>
          </a:ln>
          <a:effectLst>
            <a:outerShdw blurRad="292100" dist="139700" dir="2700000" algn="tl" rotWithShape="0">
              <a:srgbClr val="333333">
                <a:alpha val="65000"/>
              </a:srgbClr>
            </a:outerShdw>
          </a:effectLst>
        </p:spPr>
      </p:pic>
      <p:pic>
        <p:nvPicPr>
          <p:cNvPr id="5" name="Picture 4" descr="received_674027306076940.jpeg"/>
          <p:cNvPicPr>
            <a:picLocks noChangeAspect="1"/>
          </p:cNvPicPr>
          <p:nvPr/>
        </p:nvPicPr>
        <p:blipFill>
          <a:blip r:embed="rId3" cstate="print"/>
          <a:stretch>
            <a:fillRect/>
          </a:stretch>
        </p:blipFill>
        <p:spPr>
          <a:xfrm>
            <a:off x="714348" y="3571876"/>
            <a:ext cx="5053842" cy="2848051"/>
          </a:xfrm>
          <a:prstGeom prst="rect">
            <a:avLst/>
          </a:prstGeom>
          <a:ln>
            <a:noFill/>
          </a:ln>
          <a:effectLst>
            <a:outerShdw blurRad="292100" dist="139700" dir="2700000" algn="tl" rotWithShape="0">
              <a:srgbClr val="333333">
                <a:alpha val="65000"/>
              </a:srgbClr>
            </a:outerShdw>
          </a:effectLst>
        </p:spPr>
      </p:pic>
      <p:pic>
        <p:nvPicPr>
          <p:cNvPr id="6" name="Picture 5" descr="received_674027412743596.jpeg"/>
          <p:cNvPicPr>
            <a:picLocks noChangeAspect="1"/>
          </p:cNvPicPr>
          <p:nvPr/>
        </p:nvPicPr>
        <p:blipFill>
          <a:blip r:embed="rId4" cstate="print"/>
          <a:stretch>
            <a:fillRect/>
          </a:stretch>
        </p:blipFill>
        <p:spPr>
          <a:xfrm>
            <a:off x="6286512" y="214290"/>
            <a:ext cx="2718203" cy="4823428"/>
          </a:xfrm>
          <a:prstGeom prst="rect">
            <a:avLst/>
          </a:prstGeom>
          <a:ln>
            <a:noFill/>
          </a:ln>
          <a:effectLst>
            <a:outerShdw blurRad="292100" dist="139700" dir="2700000" algn="tl" rotWithShape="0">
              <a:srgbClr val="333333">
                <a:alpha val="65000"/>
              </a:srgbClr>
            </a:outerShdw>
          </a:effectLst>
        </p:spPr>
      </p:pic>
      <p:pic>
        <p:nvPicPr>
          <p:cNvPr id="7" name="Picture 6" descr="received_968405726544006.jpeg"/>
          <p:cNvPicPr>
            <a:picLocks noChangeAspect="1"/>
          </p:cNvPicPr>
          <p:nvPr/>
        </p:nvPicPr>
        <p:blipFill>
          <a:blip r:embed="rId5" cstate="print"/>
          <a:stretch>
            <a:fillRect/>
          </a:stretch>
        </p:blipFill>
        <p:spPr>
          <a:xfrm>
            <a:off x="2928926" y="571480"/>
            <a:ext cx="3619491" cy="2714619"/>
          </a:xfrm>
          <a:prstGeom prst="rect">
            <a:avLst/>
          </a:prstGeom>
          <a:ln>
            <a:noFill/>
          </a:ln>
          <a:effectLst>
            <a:outerShdw blurRad="292100" dist="139700" dir="2700000" algn="tl" rotWithShape="0">
              <a:srgbClr val="333333">
                <a:alpha val="65000"/>
              </a:srgbClr>
            </a:outerShdw>
          </a:effectLst>
        </p:spPr>
      </p:pic>
      <p:pic>
        <p:nvPicPr>
          <p:cNvPr id="9" name="Picture 8" descr="received_1168375823189670.jpeg"/>
          <p:cNvPicPr>
            <a:picLocks noChangeAspect="1"/>
          </p:cNvPicPr>
          <p:nvPr/>
        </p:nvPicPr>
        <p:blipFill>
          <a:blip r:embed="rId6" cstate="print"/>
          <a:stretch>
            <a:fillRect/>
          </a:stretch>
        </p:blipFill>
        <p:spPr>
          <a:xfrm>
            <a:off x="4643438" y="3714752"/>
            <a:ext cx="4000528" cy="225029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142984"/>
            <a:ext cx="8229600" cy="5214974"/>
          </a:xfrm>
        </p:spPr>
        <p:txBody>
          <a:bodyPr>
            <a:normAutofit/>
          </a:bodyPr>
          <a:lstStyle/>
          <a:p>
            <a:pPr algn="ctr">
              <a:buNone/>
            </a:pPr>
            <a:r>
              <a:rPr lang="hr-HR" sz="4800" dirty="0" smtClean="0">
                <a:latin typeface="Monotype Corsiva" pitchFamily="66" charset="0"/>
              </a:rPr>
              <a:t>JEDNOM SU BILE OLUJE </a:t>
            </a:r>
          </a:p>
          <a:p>
            <a:pPr algn="ctr">
              <a:buNone/>
            </a:pPr>
            <a:r>
              <a:rPr lang="hr-HR" sz="4800" dirty="0" smtClean="0">
                <a:latin typeface="Monotype Corsiva" pitchFamily="66" charset="0"/>
              </a:rPr>
              <a:t>    JEDNOM SU PADALE KIŠE…</a:t>
            </a:r>
          </a:p>
          <a:p>
            <a:pPr algn="ctr">
              <a:buNone/>
            </a:pPr>
            <a:r>
              <a:rPr lang="hr-HR" sz="4800" dirty="0" smtClean="0">
                <a:latin typeface="Monotype Corsiva" pitchFamily="66" charset="0"/>
              </a:rPr>
              <a:t>    JEDNOM SMO BILI OSMAŠI</a:t>
            </a:r>
          </a:p>
          <a:p>
            <a:pPr algn="ctr">
              <a:buNone/>
            </a:pPr>
            <a:r>
              <a:rPr lang="hr-HR" sz="4800" dirty="0" smtClean="0">
                <a:latin typeface="Monotype Corsiva" pitchFamily="66" charset="0"/>
              </a:rPr>
              <a:t>    JEDNOM… I NIKADA VIŠE</a:t>
            </a:r>
          </a:p>
          <a:p>
            <a:pPr>
              <a:buNone/>
            </a:pPr>
            <a:endParaRPr lang="hr-HR" sz="40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04" y="4786322"/>
            <a:ext cx="5486400" cy="566738"/>
          </a:xfrm>
        </p:spPr>
        <p:txBody>
          <a:bodyPr>
            <a:noAutofit/>
          </a:bodyPr>
          <a:lstStyle/>
          <a:p>
            <a:r>
              <a:rPr lang="hr-HR" sz="3200" dirty="0" smtClean="0">
                <a:latin typeface="Broadway" pitchFamily="82" charset="0"/>
              </a:rPr>
              <a:t>Gabriela Blažević</a:t>
            </a:r>
            <a:endParaRPr lang="hr-HR" sz="3200" dirty="0">
              <a:latin typeface="Broadway" pitchFamily="82" charset="0"/>
            </a:endParaRPr>
          </a:p>
        </p:txBody>
      </p:sp>
      <p:pic>
        <p:nvPicPr>
          <p:cNvPr id="6" name="Content Placeholder 5" descr="klara5 112.jpeg"/>
          <p:cNvPicPr>
            <a:picLocks noGrp="1" noChangeAspect="1"/>
          </p:cNvPicPr>
          <p:nvPr>
            <p:ph type="pic" idx="1"/>
          </p:nvPr>
        </p:nvPicPr>
        <p:blipFill>
          <a:blip r:embed="rId2" cstate="print"/>
          <a:srcRect t="12500" b="12500"/>
          <a:stretch>
            <a:fillRect/>
          </a:stretch>
        </p:blipFill>
        <p:spPr>
          <a:xfrm>
            <a:off x="1428728" y="500042"/>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p:cNvSpPr>
            <a:spLocks noGrp="1"/>
          </p:cNvSpPr>
          <p:nvPr>
            <p:ph type="body" sz="half" idx="2"/>
          </p:nvPr>
        </p:nvSpPr>
        <p:spPr/>
        <p:txBody>
          <a:bodyPr>
            <a:normAutofit/>
          </a:bodyPr>
          <a:lstStyle/>
          <a:p>
            <a:r>
              <a:rPr lang="hr-HR" sz="2400" dirty="0" smtClean="0"/>
              <a:t>29.11.2000</a:t>
            </a:r>
            <a:endParaRPr lang="hr-HR" sz="2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latin typeface="Broadway" pitchFamily="82" charset="0"/>
              </a:rPr>
              <a:t>Ma znamo mi biti i normalni!</a:t>
            </a:r>
            <a:endParaRPr lang="hr-HR" dirty="0">
              <a:latin typeface="Broadway" pitchFamily="82" charset="0"/>
            </a:endParaRPr>
          </a:p>
        </p:txBody>
      </p:sp>
      <p:pic>
        <p:nvPicPr>
          <p:cNvPr id="4" name="Content Placeholder 3" descr="kraj 027.jpeg"/>
          <p:cNvPicPr>
            <a:picLocks noGrp="1" noChangeAspect="1"/>
          </p:cNvPicPr>
          <p:nvPr>
            <p:ph idx="1"/>
          </p:nvPr>
        </p:nvPicPr>
        <p:blipFill>
          <a:blip r:embed="rId2" cstate="print"/>
          <a:stretch>
            <a:fillRect/>
          </a:stretch>
        </p:blipFill>
        <p:spPr>
          <a:xfrm rot="21257194">
            <a:off x="428596" y="1357298"/>
            <a:ext cx="1857388" cy="3301630"/>
          </a:xfrm>
          <a:prstGeom prst="rect">
            <a:avLst/>
          </a:prstGeom>
          <a:ln>
            <a:noFill/>
          </a:ln>
          <a:effectLst>
            <a:outerShdw blurRad="292100" dist="139700" dir="2700000" algn="tl" rotWithShape="0">
              <a:srgbClr val="333333">
                <a:alpha val="65000"/>
              </a:srgbClr>
            </a:outerShdw>
          </a:effectLst>
        </p:spPr>
      </p:pic>
      <p:pic>
        <p:nvPicPr>
          <p:cNvPr id="5" name="Picture 4" descr="20150602_180626.jpg"/>
          <p:cNvPicPr>
            <a:picLocks noChangeAspect="1"/>
          </p:cNvPicPr>
          <p:nvPr/>
        </p:nvPicPr>
        <p:blipFill>
          <a:blip r:embed="rId3" cstate="print"/>
          <a:stretch>
            <a:fillRect/>
          </a:stretch>
        </p:blipFill>
        <p:spPr>
          <a:xfrm>
            <a:off x="2643174" y="1500174"/>
            <a:ext cx="3143272" cy="1768090"/>
          </a:xfrm>
          <a:prstGeom prst="rect">
            <a:avLst/>
          </a:prstGeom>
          <a:ln>
            <a:noFill/>
          </a:ln>
          <a:effectLst>
            <a:outerShdw blurRad="292100" dist="139700" dir="2700000" algn="tl" rotWithShape="0">
              <a:srgbClr val="333333">
                <a:alpha val="65000"/>
              </a:srgbClr>
            </a:outerShdw>
          </a:effectLst>
        </p:spPr>
      </p:pic>
      <p:pic>
        <p:nvPicPr>
          <p:cNvPr id="6" name="Picture 5" descr="hmm 033.jpg"/>
          <p:cNvPicPr>
            <a:picLocks noChangeAspect="1"/>
          </p:cNvPicPr>
          <p:nvPr/>
        </p:nvPicPr>
        <p:blipFill>
          <a:blip r:embed="rId4" cstate="print"/>
          <a:stretch>
            <a:fillRect/>
          </a:stretch>
        </p:blipFill>
        <p:spPr>
          <a:xfrm rot="392937">
            <a:off x="6357950" y="1428736"/>
            <a:ext cx="2196701" cy="2928934"/>
          </a:xfrm>
          <a:prstGeom prst="rect">
            <a:avLst/>
          </a:prstGeom>
          <a:ln>
            <a:noFill/>
          </a:ln>
          <a:effectLst>
            <a:outerShdw blurRad="292100" dist="139700" dir="2700000" algn="tl" rotWithShape="0">
              <a:srgbClr val="333333">
                <a:alpha val="65000"/>
              </a:srgbClr>
            </a:outerShdw>
          </a:effectLst>
        </p:spPr>
      </p:pic>
      <p:pic>
        <p:nvPicPr>
          <p:cNvPr id="7" name="Picture 6" descr="20141213_213938.jpg"/>
          <p:cNvPicPr>
            <a:picLocks noChangeAspect="1"/>
          </p:cNvPicPr>
          <p:nvPr/>
        </p:nvPicPr>
        <p:blipFill>
          <a:blip r:embed="rId5" cstate="print"/>
          <a:stretch>
            <a:fillRect/>
          </a:stretch>
        </p:blipFill>
        <p:spPr>
          <a:xfrm rot="6041831">
            <a:off x="2031989" y="4040185"/>
            <a:ext cx="2793988" cy="1571618"/>
          </a:xfrm>
          <a:prstGeom prst="rect">
            <a:avLst/>
          </a:prstGeom>
          <a:ln>
            <a:noFill/>
          </a:ln>
          <a:effectLst>
            <a:outerShdw blurRad="292100" dist="139700" dir="2700000" algn="tl" rotWithShape="0">
              <a:srgbClr val="333333">
                <a:alpha val="65000"/>
              </a:srgbClr>
            </a:outerShdw>
          </a:effectLst>
        </p:spPr>
      </p:pic>
      <p:pic>
        <p:nvPicPr>
          <p:cNvPr id="8" name="Picture 7" descr="20150130_171021.jpg"/>
          <p:cNvPicPr>
            <a:picLocks noChangeAspect="1"/>
          </p:cNvPicPr>
          <p:nvPr/>
        </p:nvPicPr>
        <p:blipFill>
          <a:blip r:embed="rId6" cstate="print"/>
          <a:stretch>
            <a:fillRect/>
          </a:stretch>
        </p:blipFill>
        <p:spPr>
          <a:xfrm rot="4728530">
            <a:off x="3804040" y="4054084"/>
            <a:ext cx="2857521" cy="160735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0130_171023.jpg"/>
          <p:cNvPicPr>
            <a:picLocks noChangeAspect="1"/>
          </p:cNvPicPr>
          <p:nvPr/>
        </p:nvPicPr>
        <p:blipFill>
          <a:blip r:embed="rId2" cstate="print"/>
          <a:srcRect l="13636" r="19886"/>
          <a:stretch>
            <a:fillRect/>
          </a:stretch>
        </p:blipFill>
        <p:spPr>
          <a:xfrm rot="5400000">
            <a:off x="2928927" y="1285858"/>
            <a:ext cx="2786080" cy="2357455"/>
          </a:xfrm>
          <a:prstGeom prst="rect">
            <a:avLst/>
          </a:prstGeom>
          <a:ln>
            <a:noFill/>
          </a:ln>
          <a:effectLst>
            <a:outerShdw blurRad="292100" dist="139700" dir="2700000" algn="tl" rotWithShape="0">
              <a:srgbClr val="333333">
                <a:alpha val="65000"/>
              </a:srgbClr>
            </a:outerShdw>
          </a:effectLst>
        </p:spPr>
      </p:pic>
      <p:pic>
        <p:nvPicPr>
          <p:cNvPr id="7" name="Picture 6" descr="kkkkkkkkk 005.jpg"/>
          <p:cNvPicPr>
            <a:picLocks noChangeAspect="1"/>
          </p:cNvPicPr>
          <p:nvPr/>
        </p:nvPicPr>
        <p:blipFill>
          <a:blip r:embed="rId3" cstate="print"/>
          <a:stretch>
            <a:fillRect/>
          </a:stretch>
        </p:blipFill>
        <p:spPr>
          <a:xfrm>
            <a:off x="5857884" y="1000108"/>
            <a:ext cx="3071834" cy="4095779"/>
          </a:xfrm>
          <a:prstGeom prst="rect">
            <a:avLst/>
          </a:prstGeom>
          <a:ln>
            <a:noFill/>
          </a:ln>
          <a:effectLst>
            <a:outerShdw blurRad="292100" dist="139700" dir="2700000" algn="tl" rotWithShape="0">
              <a:srgbClr val="333333">
                <a:alpha val="65000"/>
              </a:srgbClr>
            </a:outerShdw>
          </a:effectLst>
        </p:spPr>
      </p:pic>
      <p:pic>
        <p:nvPicPr>
          <p:cNvPr id="6" name="Picture 5" descr="66 016.jpeg"/>
          <p:cNvPicPr>
            <a:picLocks noChangeAspect="1"/>
          </p:cNvPicPr>
          <p:nvPr/>
        </p:nvPicPr>
        <p:blipFill>
          <a:blip r:embed="rId4" cstate="print"/>
          <a:stretch>
            <a:fillRect/>
          </a:stretch>
        </p:blipFill>
        <p:spPr>
          <a:xfrm>
            <a:off x="214282" y="1071546"/>
            <a:ext cx="2732490" cy="4857760"/>
          </a:xfrm>
          <a:prstGeom prst="rect">
            <a:avLst/>
          </a:prstGeom>
        </p:spPr>
      </p:pic>
      <p:pic>
        <p:nvPicPr>
          <p:cNvPr id="8" name="Picture 7" descr="20150130_171021.jpg"/>
          <p:cNvPicPr>
            <a:picLocks noChangeAspect="1"/>
          </p:cNvPicPr>
          <p:nvPr/>
        </p:nvPicPr>
        <p:blipFill>
          <a:blip r:embed="rId5" cstate="print"/>
          <a:srcRect l="15625" t="5555" r="13541"/>
          <a:stretch>
            <a:fillRect/>
          </a:stretch>
        </p:blipFill>
        <p:spPr>
          <a:xfrm rot="5400000">
            <a:off x="3125384" y="4232674"/>
            <a:ext cx="2428892" cy="18216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rge_img_91689.jpg"/>
          <p:cNvPicPr>
            <a:picLocks noChangeAspect="1"/>
          </p:cNvPicPr>
          <p:nvPr/>
        </p:nvPicPr>
        <p:blipFill>
          <a:blip r:embed="rId2" cstate="print"/>
          <a:stretch>
            <a:fillRect/>
          </a:stretch>
        </p:blipFill>
        <p:spPr>
          <a:xfrm>
            <a:off x="4071934" y="214290"/>
            <a:ext cx="3206530" cy="4286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22222222222 028.jpg"/>
          <p:cNvPicPr>
            <a:picLocks noChangeAspect="1"/>
          </p:cNvPicPr>
          <p:nvPr/>
        </p:nvPicPr>
        <p:blipFill>
          <a:blip r:embed="rId3" cstate="print"/>
          <a:srcRect l="7407" t="23958" r="7407" b="28125"/>
          <a:stretch>
            <a:fillRect/>
          </a:stretch>
        </p:blipFill>
        <p:spPr>
          <a:xfrm>
            <a:off x="1571604" y="3286124"/>
            <a:ext cx="3286148" cy="3286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kkkkkkkkk 004.jpg"/>
          <p:cNvPicPr>
            <a:picLocks noChangeAspect="1"/>
          </p:cNvPicPr>
          <p:nvPr/>
        </p:nvPicPr>
        <p:blipFill>
          <a:blip r:embed="rId4" cstate="print"/>
          <a:stretch>
            <a:fillRect/>
          </a:stretch>
        </p:blipFill>
        <p:spPr>
          <a:xfrm>
            <a:off x="928662" y="142852"/>
            <a:ext cx="2428892" cy="3238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222 005.jpg"/>
          <p:cNvPicPr>
            <a:picLocks noChangeAspect="1"/>
          </p:cNvPicPr>
          <p:nvPr/>
        </p:nvPicPr>
        <p:blipFill>
          <a:blip r:embed="rId5" cstate="print"/>
          <a:stretch>
            <a:fillRect/>
          </a:stretch>
        </p:blipFill>
        <p:spPr>
          <a:xfrm>
            <a:off x="5572132" y="3214686"/>
            <a:ext cx="2500330" cy="3313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zzzz 008.jpg"/>
          <p:cNvPicPr>
            <a:picLocks noChangeAspect="1"/>
          </p:cNvPicPr>
          <p:nvPr/>
        </p:nvPicPr>
        <p:blipFill>
          <a:blip r:embed="rId2" cstate="print"/>
          <a:stretch>
            <a:fillRect/>
          </a:stretch>
        </p:blipFill>
        <p:spPr>
          <a:xfrm>
            <a:off x="285720" y="357166"/>
            <a:ext cx="4698825" cy="2646760"/>
          </a:xfrm>
          <a:prstGeom prst="rect">
            <a:avLst/>
          </a:prstGeom>
          <a:ln>
            <a:noFill/>
          </a:ln>
          <a:effectLst>
            <a:outerShdw blurRad="292100" dist="139700" dir="2700000" algn="tl" rotWithShape="0">
              <a:srgbClr val="333333">
                <a:alpha val="65000"/>
              </a:srgbClr>
            </a:outerShdw>
          </a:effectLst>
        </p:spPr>
      </p:pic>
      <p:pic>
        <p:nvPicPr>
          <p:cNvPr id="3" name="Picture 2" descr="zzzzz 009.jpg"/>
          <p:cNvPicPr>
            <a:picLocks noChangeAspect="1"/>
          </p:cNvPicPr>
          <p:nvPr/>
        </p:nvPicPr>
        <p:blipFill>
          <a:blip r:embed="rId3" cstate="print"/>
          <a:stretch>
            <a:fillRect/>
          </a:stretch>
        </p:blipFill>
        <p:spPr>
          <a:xfrm>
            <a:off x="5143504" y="357166"/>
            <a:ext cx="3524275" cy="2643206"/>
          </a:xfrm>
          <a:prstGeom prst="rect">
            <a:avLst/>
          </a:prstGeom>
          <a:ln>
            <a:noFill/>
          </a:ln>
          <a:effectLst>
            <a:outerShdw blurRad="292100" dist="139700" dir="2700000" algn="tl" rotWithShape="0">
              <a:srgbClr val="333333">
                <a:alpha val="65000"/>
              </a:srgbClr>
            </a:outerShdw>
          </a:effectLst>
        </p:spPr>
      </p:pic>
      <p:pic>
        <p:nvPicPr>
          <p:cNvPr id="4" name="Picture 3" descr="zzzzz 007.jpg"/>
          <p:cNvPicPr>
            <a:picLocks noChangeAspect="1"/>
          </p:cNvPicPr>
          <p:nvPr/>
        </p:nvPicPr>
        <p:blipFill>
          <a:blip r:embed="rId4" cstate="print"/>
          <a:stretch>
            <a:fillRect/>
          </a:stretch>
        </p:blipFill>
        <p:spPr>
          <a:xfrm>
            <a:off x="428596" y="3214686"/>
            <a:ext cx="2500330" cy="3333773"/>
          </a:xfrm>
          <a:prstGeom prst="rect">
            <a:avLst/>
          </a:prstGeom>
          <a:ln>
            <a:noFill/>
          </a:ln>
          <a:effectLst>
            <a:outerShdw blurRad="292100" dist="139700" dir="2700000" algn="tl" rotWithShape="0">
              <a:srgbClr val="333333">
                <a:alpha val="65000"/>
              </a:srgbClr>
            </a:outerShdw>
          </a:effectLst>
        </p:spPr>
      </p:pic>
      <p:pic>
        <p:nvPicPr>
          <p:cNvPr id="6" name="Picture 5" descr="bbbbbbbbbbb 005.jpg"/>
          <p:cNvPicPr>
            <a:picLocks noChangeAspect="1"/>
          </p:cNvPicPr>
          <p:nvPr/>
        </p:nvPicPr>
        <p:blipFill>
          <a:blip r:embed="rId5" cstate="print"/>
          <a:stretch>
            <a:fillRect/>
          </a:stretch>
        </p:blipFill>
        <p:spPr>
          <a:xfrm>
            <a:off x="3214677" y="3214686"/>
            <a:ext cx="2464611" cy="3286148"/>
          </a:xfrm>
          <a:prstGeom prst="rect">
            <a:avLst/>
          </a:prstGeom>
          <a:ln>
            <a:noFill/>
          </a:ln>
          <a:effectLst>
            <a:outerShdw blurRad="292100" dist="139700" dir="2700000" algn="tl" rotWithShape="0">
              <a:srgbClr val="333333">
                <a:alpha val="65000"/>
              </a:srgbClr>
            </a:outerShdw>
          </a:effectLst>
        </p:spPr>
      </p:pic>
      <p:pic>
        <p:nvPicPr>
          <p:cNvPr id="7" name="Picture 6" descr="bbbbbbbbbbb 001.jpg"/>
          <p:cNvPicPr>
            <a:picLocks noChangeAspect="1"/>
          </p:cNvPicPr>
          <p:nvPr/>
        </p:nvPicPr>
        <p:blipFill>
          <a:blip r:embed="rId6" cstate="print"/>
          <a:stretch>
            <a:fillRect/>
          </a:stretch>
        </p:blipFill>
        <p:spPr>
          <a:xfrm>
            <a:off x="6000760" y="3214686"/>
            <a:ext cx="2482453" cy="33099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2 004.jpg"/>
          <p:cNvPicPr>
            <a:picLocks noChangeAspect="1"/>
          </p:cNvPicPr>
          <p:nvPr/>
        </p:nvPicPr>
        <p:blipFill>
          <a:blip r:embed="rId2" cstate="print"/>
          <a:stretch>
            <a:fillRect/>
          </a:stretch>
        </p:blipFill>
        <p:spPr>
          <a:xfrm>
            <a:off x="571472" y="142852"/>
            <a:ext cx="2446736" cy="3262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222 032.jpeg"/>
          <p:cNvPicPr>
            <a:picLocks noChangeAspect="1"/>
          </p:cNvPicPr>
          <p:nvPr/>
        </p:nvPicPr>
        <p:blipFill>
          <a:blip r:embed="rId3" cstate="print"/>
          <a:stretch>
            <a:fillRect/>
          </a:stretch>
        </p:blipFill>
        <p:spPr>
          <a:xfrm>
            <a:off x="3357554" y="357166"/>
            <a:ext cx="5072066" cy="2853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15 010.jpg"/>
          <p:cNvPicPr>
            <a:picLocks noChangeAspect="1"/>
          </p:cNvPicPr>
          <p:nvPr/>
        </p:nvPicPr>
        <p:blipFill>
          <a:blip r:embed="rId4" cstate="print"/>
          <a:stretch>
            <a:fillRect/>
          </a:stretch>
        </p:blipFill>
        <p:spPr>
          <a:xfrm>
            <a:off x="3428992" y="3429000"/>
            <a:ext cx="2426195" cy="3238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15 009.jpg"/>
          <p:cNvPicPr>
            <a:picLocks noChangeAspect="1"/>
          </p:cNvPicPr>
          <p:nvPr/>
        </p:nvPicPr>
        <p:blipFill>
          <a:blip r:embed="rId5" cstate="print"/>
          <a:stretch>
            <a:fillRect/>
          </a:stretch>
        </p:blipFill>
        <p:spPr>
          <a:xfrm>
            <a:off x="714348" y="3571876"/>
            <a:ext cx="2357454" cy="3146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15 004.jpg"/>
          <p:cNvPicPr>
            <a:picLocks noChangeAspect="1"/>
          </p:cNvPicPr>
          <p:nvPr/>
        </p:nvPicPr>
        <p:blipFill>
          <a:blip r:embed="rId6" cstate="print"/>
          <a:stretch>
            <a:fillRect/>
          </a:stretch>
        </p:blipFill>
        <p:spPr>
          <a:xfrm>
            <a:off x="6143636" y="3429000"/>
            <a:ext cx="2426195" cy="3238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428736"/>
            <a:ext cx="8229600" cy="4525963"/>
          </a:xfrm>
        </p:spPr>
        <p:txBody>
          <a:bodyPr/>
          <a:lstStyle/>
          <a:p>
            <a:r>
              <a:rPr lang="hr-HR" dirty="0" smtClean="0">
                <a:latin typeface="Monotype Corsiva" pitchFamily="66" charset="0"/>
              </a:rPr>
              <a:t>Nije rastanak taj koji boli, bole scene događaji iz prošlosti. Boli zagrljaj, koji je možda posljednji. Bole prazne riječi, koje se trudiš da zapamtiš zauvijek. Boli noć, hladni vjetar, sudbina što nas razdvaja. Uspomene koje vas već tapšaju po ramenu, hvataju za ruke i tjeraju vas da gledate nazad… NE, nije rastanak taj koji boli- boli kraj.</a:t>
            </a:r>
            <a:endParaRPr lang="hr-HR" dirty="0">
              <a:latin typeface="Monotype Corsiva"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lstStyle/>
          <a:p>
            <a:r>
              <a:rPr lang="hr-HR" dirty="0" smtClean="0">
                <a:latin typeface="Broadway" pitchFamily="82" charset="0"/>
              </a:rPr>
              <a:t>Samo jedu</a:t>
            </a:r>
            <a:endParaRPr lang="hr-HR" dirty="0">
              <a:latin typeface="Broadway" pitchFamily="82" charset="0"/>
            </a:endParaRPr>
          </a:p>
        </p:txBody>
      </p:sp>
      <p:pic>
        <p:nvPicPr>
          <p:cNvPr id="4" name="Content Placeholder 3" descr="15 002.jpg"/>
          <p:cNvPicPr>
            <a:picLocks noGrp="1" noChangeAspect="1"/>
          </p:cNvPicPr>
          <p:nvPr>
            <p:ph idx="1"/>
          </p:nvPr>
        </p:nvPicPr>
        <p:blipFill>
          <a:blip r:embed="rId2" cstate="print"/>
          <a:srcRect t="11996" r="-509" b="15398"/>
          <a:stretch>
            <a:fillRect/>
          </a:stretch>
        </p:blipFill>
        <p:spPr>
          <a:xfrm>
            <a:off x="285720" y="785794"/>
            <a:ext cx="2558811" cy="3286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15 017.jpg"/>
          <p:cNvPicPr>
            <a:picLocks noChangeAspect="1"/>
          </p:cNvPicPr>
          <p:nvPr/>
        </p:nvPicPr>
        <p:blipFill>
          <a:blip r:embed="rId3" cstate="print"/>
          <a:srcRect l="25000" t="33333"/>
          <a:stretch>
            <a:fillRect/>
          </a:stretch>
        </p:blipFill>
        <p:spPr>
          <a:xfrm>
            <a:off x="5929322" y="857232"/>
            <a:ext cx="3013786" cy="3571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lucija8 007.jpg"/>
          <p:cNvPicPr>
            <a:picLocks noChangeAspect="1"/>
          </p:cNvPicPr>
          <p:nvPr/>
        </p:nvPicPr>
        <p:blipFill>
          <a:blip r:embed="rId4" cstate="print"/>
          <a:stretch>
            <a:fillRect/>
          </a:stretch>
        </p:blipFill>
        <p:spPr>
          <a:xfrm>
            <a:off x="3286116" y="1214422"/>
            <a:ext cx="2276475" cy="3033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IMG_20150530_185336.jpg"/>
          <p:cNvPicPr>
            <a:picLocks noChangeAspect="1"/>
          </p:cNvPicPr>
          <p:nvPr/>
        </p:nvPicPr>
        <p:blipFill>
          <a:blip r:embed="rId5" cstate="print"/>
          <a:stretch>
            <a:fillRect/>
          </a:stretch>
        </p:blipFill>
        <p:spPr>
          <a:xfrm>
            <a:off x="357158" y="3857628"/>
            <a:ext cx="3714744" cy="2786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hmm 034.jpg"/>
          <p:cNvPicPr>
            <a:picLocks noChangeAspect="1"/>
          </p:cNvPicPr>
          <p:nvPr/>
        </p:nvPicPr>
        <p:blipFill>
          <a:blip r:embed="rId6" cstate="print"/>
          <a:stretch>
            <a:fillRect/>
          </a:stretch>
        </p:blipFill>
        <p:spPr>
          <a:xfrm>
            <a:off x="4429124" y="3929066"/>
            <a:ext cx="3619493" cy="2714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latin typeface="Broadway" pitchFamily="82" charset="0"/>
              </a:rPr>
              <a:t>But first let me take a selfie </a:t>
            </a:r>
            <a:endParaRPr lang="hr-HR" dirty="0">
              <a:latin typeface="Broadway" pitchFamily="82" charset="0"/>
            </a:endParaRPr>
          </a:p>
        </p:txBody>
      </p:sp>
      <p:pic>
        <p:nvPicPr>
          <p:cNvPr id="6" name="Content Placeholder 5" descr="zzzzz 011.jpg"/>
          <p:cNvPicPr>
            <a:picLocks noGrp="1" noChangeAspect="1"/>
          </p:cNvPicPr>
          <p:nvPr>
            <p:ph sz="half" idx="2"/>
          </p:nvPr>
        </p:nvPicPr>
        <p:blipFill>
          <a:blip r:embed="rId2" cstate="print"/>
          <a:stretch>
            <a:fillRect/>
          </a:stretch>
        </p:blipFill>
        <p:spPr>
          <a:xfrm>
            <a:off x="4143372" y="1571612"/>
            <a:ext cx="3390936" cy="4525963"/>
          </a:xfrm>
          <a:prstGeom prst="rect">
            <a:avLst/>
          </a:prstGeom>
          <a:ln>
            <a:noFill/>
          </a:ln>
          <a:effectLst>
            <a:softEdge rad="112500"/>
          </a:effectLst>
        </p:spPr>
      </p:pic>
      <p:pic>
        <p:nvPicPr>
          <p:cNvPr id="9" name="Picture 8" descr="kkkkkkkkk 034.jpg"/>
          <p:cNvPicPr>
            <a:picLocks noChangeAspect="1"/>
          </p:cNvPicPr>
          <p:nvPr/>
        </p:nvPicPr>
        <p:blipFill>
          <a:blip r:embed="rId3" cstate="print"/>
          <a:stretch>
            <a:fillRect/>
          </a:stretch>
        </p:blipFill>
        <p:spPr>
          <a:xfrm>
            <a:off x="1285852" y="1571612"/>
            <a:ext cx="2500330" cy="4453278"/>
          </a:xfrm>
          <a:prstGeom prst="rect">
            <a:avLst/>
          </a:prstGeom>
          <a:ln>
            <a:noFill/>
          </a:ln>
          <a:effectLst>
            <a:softEdge rad="112500"/>
          </a:effectLst>
        </p:spPr>
      </p:pic>
      <p:pic>
        <p:nvPicPr>
          <p:cNvPr id="8" name="Content Placeholder 7" descr="klara idk 386.jpeg"/>
          <p:cNvPicPr>
            <a:picLocks noGrp="1" noChangeAspect="1"/>
          </p:cNvPicPr>
          <p:nvPr>
            <p:ph sz="half" idx="1"/>
          </p:nvPr>
        </p:nvPicPr>
        <p:blipFill>
          <a:blip r:embed="rId4" cstate="print"/>
          <a:srcRect l="29363" r="10495" b="50244"/>
          <a:stretch>
            <a:fillRect/>
          </a:stretch>
        </p:blipFill>
        <p:spPr>
          <a:xfrm>
            <a:off x="2000232" y="4500570"/>
            <a:ext cx="4578062" cy="2130435"/>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hr-HR" dirty="0" smtClean="0">
                <a:latin typeface="Broadway" pitchFamily="82" charset="0"/>
              </a:rPr>
              <a:t>Jednorog i duga</a:t>
            </a:r>
            <a:endParaRPr lang="hr-HR" dirty="0">
              <a:latin typeface="Broadway" pitchFamily="82" charset="0"/>
            </a:endParaRPr>
          </a:p>
        </p:txBody>
      </p:sp>
      <p:sp>
        <p:nvSpPr>
          <p:cNvPr id="5" name="Text Placeholder 4"/>
          <p:cNvSpPr>
            <a:spLocks noGrp="1"/>
          </p:cNvSpPr>
          <p:nvPr>
            <p:ph type="body" idx="1"/>
          </p:nvPr>
        </p:nvSpPr>
        <p:spPr/>
        <p:txBody>
          <a:bodyPr>
            <a:normAutofit/>
          </a:bodyPr>
          <a:lstStyle/>
          <a:p>
            <a:r>
              <a:rPr lang="hr-HR" sz="2800" dirty="0" smtClean="0">
                <a:latin typeface="Broadway" pitchFamily="82" charset="0"/>
              </a:rPr>
              <a:t>Prije</a:t>
            </a:r>
            <a:endParaRPr lang="hr-HR" sz="2800" dirty="0">
              <a:latin typeface="Broadway" pitchFamily="82" charset="0"/>
            </a:endParaRPr>
          </a:p>
        </p:txBody>
      </p:sp>
      <p:pic>
        <p:nvPicPr>
          <p:cNvPr id="9" name="Content Placeholder 8" descr="nnnn 025.jpg"/>
          <p:cNvPicPr>
            <a:picLocks noGrp="1" noChangeAspect="1"/>
          </p:cNvPicPr>
          <p:nvPr>
            <p:ph sz="half" idx="2"/>
          </p:nvPr>
        </p:nvPicPr>
        <p:blipFill>
          <a:blip r:embed="rId2" cstate="print"/>
          <a:srcRect t="34351" r="-533" b="34913"/>
          <a:stretch>
            <a:fillRect/>
          </a:stretch>
        </p:blipFill>
        <p:spPr>
          <a:xfrm>
            <a:off x="428596" y="2357429"/>
            <a:ext cx="3751708" cy="2039091"/>
          </a:xfrm>
          <a:prstGeom prst="rect">
            <a:avLst/>
          </a:prstGeom>
          <a:ln>
            <a:noFill/>
          </a:ln>
          <a:effectLst>
            <a:outerShdw blurRad="292100" dist="139700" dir="2700000" algn="tl" rotWithShape="0">
              <a:srgbClr val="333333">
                <a:alpha val="65000"/>
              </a:srgbClr>
            </a:outerShdw>
          </a:effectLst>
        </p:spPr>
      </p:pic>
      <p:sp>
        <p:nvSpPr>
          <p:cNvPr id="7" name="Text Placeholder 6"/>
          <p:cNvSpPr>
            <a:spLocks noGrp="1"/>
          </p:cNvSpPr>
          <p:nvPr>
            <p:ph type="body" sz="quarter" idx="3"/>
          </p:nvPr>
        </p:nvSpPr>
        <p:spPr/>
        <p:txBody>
          <a:bodyPr>
            <a:normAutofit/>
          </a:bodyPr>
          <a:lstStyle/>
          <a:p>
            <a:r>
              <a:rPr lang="hr-HR" sz="2800" dirty="0" smtClean="0">
                <a:latin typeface="Broadway" pitchFamily="82" charset="0"/>
              </a:rPr>
              <a:t>Poslije</a:t>
            </a:r>
            <a:endParaRPr lang="hr-HR" sz="2800" dirty="0">
              <a:latin typeface="Broadway" pitchFamily="82" charset="0"/>
            </a:endParaRPr>
          </a:p>
        </p:txBody>
      </p:sp>
      <p:pic>
        <p:nvPicPr>
          <p:cNvPr id="10" name="Content Placeholder 9" descr="nnnn 022.jpg"/>
          <p:cNvPicPr>
            <a:picLocks noGrp="1" noChangeAspect="1"/>
          </p:cNvPicPr>
          <p:nvPr>
            <p:ph sz="quarter" idx="4"/>
          </p:nvPr>
        </p:nvPicPr>
        <p:blipFill>
          <a:blip r:embed="rId3" cstate="print"/>
          <a:srcRect t="35356" r="-427" b="35717"/>
          <a:stretch>
            <a:fillRect/>
          </a:stretch>
        </p:blipFill>
        <p:spPr>
          <a:xfrm>
            <a:off x="428596" y="4500569"/>
            <a:ext cx="3786214" cy="1938837"/>
          </a:xfrm>
          <a:prstGeom prst="rect">
            <a:avLst/>
          </a:prstGeom>
          <a:ln>
            <a:noFill/>
          </a:ln>
          <a:effectLst>
            <a:outerShdw blurRad="292100" dist="139700" dir="2700000" algn="tl" rotWithShape="0">
              <a:srgbClr val="333333">
                <a:alpha val="65000"/>
              </a:srgbClr>
            </a:outerShdw>
          </a:effectLst>
        </p:spPr>
      </p:pic>
      <p:pic>
        <p:nvPicPr>
          <p:cNvPr id="11" name="Picture 10" descr="rainbow-clipart-RTGyKk5nc.png"/>
          <p:cNvPicPr>
            <a:picLocks noChangeAspect="1"/>
          </p:cNvPicPr>
          <p:nvPr/>
        </p:nvPicPr>
        <p:blipFill>
          <a:blip r:embed="rId4" cstate="print"/>
          <a:stretch>
            <a:fillRect/>
          </a:stretch>
        </p:blipFill>
        <p:spPr>
          <a:xfrm rot="1760066">
            <a:off x="7186405" y="389110"/>
            <a:ext cx="1918128" cy="1259377"/>
          </a:xfrm>
          <a:prstGeom prst="rect">
            <a:avLst/>
          </a:prstGeom>
        </p:spPr>
      </p:pic>
      <p:pic>
        <p:nvPicPr>
          <p:cNvPr id="12" name="Picture 11" descr="unicorn-with-wings-clipart-black-and-white-cute-unicorn-clipart-unicorn4.png"/>
          <p:cNvPicPr>
            <a:picLocks noChangeAspect="1"/>
          </p:cNvPicPr>
          <p:nvPr/>
        </p:nvPicPr>
        <p:blipFill>
          <a:blip r:embed="rId5" cstate="print"/>
          <a:stretch>
            <a:fillRect/>
          </a:stretch>
        </p:blipFill>
        <p:spPr>
          <a:xfrm rot="20644701">
            <a:off x="220125" y="289054"/>
            <a:ext cx="1916924" cy="1387865"/>
          </a:xfrm>
          <a:prstGeom prst="rect">
            <a:avLst/>
          </a:prstGeom>
        </p:spPr>
      </p:pic>
      <p:pic>
        <p:nvPicPr>
          <p:cNvPr id="13" name="Picture 12" descr="44 003.jpg"/>
          <p:cNvPicPr>
            <a:picLocks noChangeAspect="1"/>
          </p:cNvPicPr>
          <p:nvPr/>
        </p:nvPicPr>
        <p:blipFill>
          <a:blip r:embed="rId6" cstate="print"/>
          <a:stretch>
            <a:fillRect/>
          </a:stretch>
        </p:blipFill>
        <p:spPr>
          <a:xfrm>
            <a:off x="4714877" y="2285992"/>
            <a:ext cx="3524274" cy="1982405"/>
          </a:xfrm>
          <a:prstGeom prst="rect">
            <a:avLst/>
          </a:prstGeom>
          <a:ln>
            <a:noFill/>
          </a:ln>
          <a:effectLst>
            <a:outerShdw blurRad="292100" dist="139700" dir="2700000" algn="tl" rotWithShape="0">
              <a:srgbClr val="333333">
                <a:alpha val="65000"/>
              </a:srgbClr>
            </a:outerShdw>
          </a:effectLst>
        </p:spPr>
      </p:pic>
      <p:pic>
        <p:nvPicPr>
          <p:cNvPr id="14" name="Picture 13" descr="44 005.jpg"/>
          <p:cNvPicPr>
            <a:picLocks noChangeAspect="1"/>
          </p:cNvPicPr>
          <p:nvPr/>
        </p:nvPicPr>
        <p:blipFill>
          <a:blip r:embed="rId7" cstate="print"/>
          <a:stretch>
            <a:fillRect/>
          </a:stretch>
        </p:blipFill>
        <p:spPr>
          <a:xfrm>
            <a:off x="4714876" y="4429132"/>
            <a:ext cx="3643338" cy="204937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20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latin typeface="Broadway" pitchFamily="82" charset="0"/>
              </a:rPr>
              <a:t>Spavalice zzzz</a:t>
            </a:r>
            <a:endParaRPr lang="hr-HR" dirty="0">
              <a:latin typeface="Broadway" pitchFamily="82" charset="0"/>
            </a:endParaRPr>
          </a:p>
        </p:txBody>
      </p:sp>
      <p:pic>
        <p:nvPicPr>
          <p:cNvPr id="6" name="Content Placeholder 5" descr="klara5 013.jpg"/>
          <p:cNvPicPr>
            <a:picLocks noGrp="1" noChangeAspect="1"/>
          </p:cNvPicPr>
          <p:nvPr>
            <p:ph sz="half" idx="1"/>
          </p:nvPr>
        </p:nvPicPr>
        <p:blipFill>
          <a:blip r:embed="rId2" cstate="print"/>
          <a:srcRect r="26415" b="14760"/>
          <a:stretch>
            <a:fillRect/>
          </a:stretch>
        </p:blipFill>
        <p:spPr>
          <a:xfrm>
            <a:off x="285720" y="1357298"/>
            <a:ext cx="2971792" cy="3442507"/>
          </a:xfrm>
          <a:prstGeom prst="rect">
            <a:avLst/>
          </a:prstGeom>
          <a:ln>
            <a:noFill/>
          </a:ln>
          <a:effectLst>
            <a:outerShdw blurRad="292100" dist="139700" dir="2700000" algn="tl" rotWithShape="0">
              <a:srgbClr val="333333">
                <a:alpha val="65000"/>
              </a:srgbClr>
            </a:outerShdw>
          </a:effectLst>
        </p:spPr>
      </p:pic>
      <p:pic>
        <p:nvPicPr>
          <p:cNvPr id="7" name="Content Placeholder 6" descr="klara5 011.jpg"/>
          <p:cNvPicPr>
            <a:picLocks noGrp="1" noChangeAspect="1"/>
          </p:cNvPicPr>
          <p:nvPr>
            <p:ph sz="half" idx="2"/>
          </p:nvPr>
        </p:nvPicPr>
        <p:blipFill>
          <a:blip r:embed="rId3" cstate="print"/>
          <a:stretch>
            <a:fillRect/>
          </a:stretch>
        </p:blipFill>
        <p:spPr>
          <a:xfrm>
            <a:off x="5500694" y="1428736"/>
            <a:ext cx="3281386" cy="3281386"/>
          </a:xfrm>
          <a:prstGeom prst="rect">
            <a:avLst/>
          </a:prstGeom>
          <a:ln>
            <a:noFill/>
          </a:ln>
          <a:effectLst>
            <a:outerShdw blurRad="292100" dist="139700" dir="2700000" algn="tl" rotWithShape="0">
              <a:srgbClr val="333333">
                <a:alpha val="65000"/>
              </a:srgbClr>
            </a:outerShdw>
          </a:effectLst>
        </p:spPr>
      </p:pic>
      <p:pic>
        <p:nvPicPr>
          <p:cNvPr id="8" name="Picture 7" descr="zzzzz 006.jpg"/>
          <p:cNvPicPr>
            <a:picLocks noChangeAspect="1"/>
          </p:cNvPicPr>
          <p:nvPr/>
        </p:nvPicPr>
        <p:blipFill>
          <a:blip r:embed="rId4" cstate="print"/>
          <a:stretch>
            <a:fillRect/>
          </a:stretch>
        </p:blipFill>
        <p:spPr>
          <a:xfrm>
            <a:off x="2285984" y="3286124"/>
            <a:ext cx="4381499" cy="328612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3200" dirty="0" smtClean="0">
                <a:latin typeface="Broadway" pitchFamily="82" charset="0"/>
              </a:rPr>
              <a:t>Jure-Franjo Bodlović</a:t>
            </a:r>
            <a:endParaRPr lang="hr-HR" sz="3200" dirty="0">
              <a:latin typeface="Broadway" pitchFamily="82" charset="0"/>
            </a:endParaRPr>
          </a:p>
        </p:txBody>
      </p:sp>
      <p:sp>
        <p:nvSpPr>
          <p:cNvPr id="5" name="Text Placeholder 4"/>
          <p:cNvSpPr>
            <a:spLocks noGrp="1"/>
          </p:cNvSpPr>
          <p:nvPr>
            <p:ph type="body" sz="half" idx="2"/>
          </p:nvPr>
        </p:nvSpPr>
        <p:spPr/>
        <p:txBody>
          <a:bodyPr>
            <a:normAutofit/>
          </a:bodyPr>
          <a:lstStyle/>
          <a:p>
            <a:r>
              <a:rPr lang="hr-HR" sz="2400" dirty="0" smtClean="0"/>
              <a:t>25.5.2000</a:t>
            </a:r>
            <a:endParaRPr lang="hr-HR" sz="2400" dirty="0"/>
          </a:p>
        </p:txBody>
      </p:sp>
      <p:pic>
        <p:nvPicPr>
          <p:cNvPr id="8" name="Picture Placeholder 7" descr="66 015.jpeg"/>
          <p:cNvPicPr>
            <a:picLocks noGrp="1" noChangeAspect="1"/>
          </p:cNvPicPr>
          <p:nvPr>
            <p:ph type="pic" idx="1"/>
          </p:nvPr>
        </p:nvPicPr>
        <p:blipFill>
          <a:blip r:embed="rId2" cstate="print"/>
          <a:srcRect t="28906" b="28906"/>
          <a:stretch>
            <a:fillRect/>
          </a:stretch>
        </p:blipFill>
        <p:spPr>
          <a:xfrm>
            <a:off x="1792288" y="500042"/>
            <a:ext cx="5486400" cy="4227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latin typeface="Broadway" pitchFamily="82" charset="0"/>
              </a:rPr>
              <a:t>Vratili se u djetinjstvo *.*</a:t>
            </a:r>
            <a:endParaRPr lang="hr-HR" dirty="0">
              <a:latin typeface="Broadway" pitchFamily="82" charset="0"/>
            </a:endParaRPr>
          </a:p>
        </p:txBody>
      </p:sp>
      <p:pic>
        <p:nvPicPr>
          <p:cNvPr id="5" name="Content Placeholder 4" descr="zzzzz 010.jpg"/>
          <p:cNvPicPr>
            <a:picLocks noGrp="1" noChangeAspect="1"/>
          </p:cNvPicPr>
          <p:nvPr>
            <p:ph sz="half" idx="1"/>
          </p:nvPr>
        </p:nvPicPr>
        <p:blipFill>
          <a:blip r:embed="rId2" cstate="print"/>
          <a:stretch>
            <a:fillRect/>
          </a:stretch>
        </p:blipFill>
        <p:spPr>
          <a:xfrm>
            <a:off x="500034" y="1357298"/>
            <a:ext cx="4038600" cy="2274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descr="zzzzz 005.jpg"/>
          <p:cNvPicPr>
            <a:picLocks noGrp="1" noChangeAspect="1"/>
          </p:cNvPicPr>
          <p:nvPr>
            <p:ph sz="half" idx="2"/>
          </p:nvPr>
        </p:nvPicPr>
        <p:blipFill>
          <a:blip r:embed="rId3" cstate="print"/>
          <a:stretch>
            <a:fillRect/>
          </a:stretch>
        </p:blipFill>
        <p:spPr>
          <a:xfrm>
            <a:off x="5000628" y="1357298"/>
            <a:ext cx="3394472"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unnamed (7).jpg"/>
          <p:cNvPicPr>
            <a:picLocks noChangeAspect="1"/>
          </p:cNvPicPr>
          <p:nvPr/>
        </p:nvPicPr>
        <p:blipFill>
          <a:blip r:embed="rId4" cstate="print"/>
          <a:srcRect t="14290" r="1786" b="19022"/>
          <a:stretch>
            <a:fillRect/>
          </a:stretch>
        </p:blipFill>
        <p:spPr>
          <a:xfrm>
            <a:off x="285720" y="4071942"/>
            <a:ext cx="4429156" cy="2254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428736"/>
            <a:ext cx="8229600" cy="5000660"/>
          </a:xfrm>
        </p:spPr>
        <p:txBody>
          <a:bodyPr/>
          <a:lstStyle/>
          <a:p>
            <a:pPr algn="ctr">
              <a:buNone/>
            </a:pPr>
            <a:r>
              <a:rPr lang="hr-HR" sz="4000" dirty="0" smtClean="0">
                <a:latin typeface="Monotype Corsiva" pitchFamily="66" charset="0"/>
              </a:rPr>
              <a:t>   </a:t>
            </a:r>
            <a:r>
              <a:rPr lang="hr-HR" sz="4800" dirty="0" smtClean="0">
                <a:latin typeface="Monotype Corsiva" pitchFamily="66" charset="0"/>
              </a:rPr>
              <a:t>Bili smo jednom najbolji,</a:t>
            </a:r>
            <a:br>
              <a:rPr lang="hr-HR" sz="4800" dirty="0" smtClean="0">
                <a:latin typeface="Monotype Corsiva" pitchFamily="66" charset="0"/>
              </a:rPr>
            </a:br>
            <a:r>
              <a:rPr lang="hr-HR" sz="4800" dirty="0" smtClean="0">
                <a:latin typeface="Monotype Corsiva" pitchFamily="66" charset="0"/>
              </a:rPr>
              <a:t>o nama su priče pričali.</a:t>
            </a:r>
            <a:br>
              <a:rPr lang="hr-HR" sz="4800" dirty="0" smtClean="0">
                <a:latin typeface="Monotype Corsiva" pitchFamily="66" charset="0"/>
              </a:rPr>
            </a:br>
            <a:r>
              <a:rPr lang="hr-HR" sz="4800" dirty="0" smtClean="0">
                <a:latin typeface="Monotype Corsiva" pitchFamily="66" charset="0"/>
              </a:rPr>
              <a:t>I sad kad se sjetiš</a:t>
            </a:r>
            <a:br>
              <a:rPr lang="hr-HR" sz="4800" dirty="0" smtClean="0">
                <a:latin typeface="Monotype Corsiva" pitchFamily="66" charset="0"/>
              </a:rPr>
            </a:br>
            <a:r>
              <a:rPr lang="hr-HR" sz="4800" dirty="0" smtClean="0">
                <a:latin typeface="Monotype Corsiva" pitchFamily="66" charset="0"/>
              </a:rPr>
              <a:t>htjela bi vrijeme vratiti…</a:t>
            </a:r>
          </a:p>
          <a:p>
            <a:pPr algn="ctr">
              <a:buNone/>
            </a:pPr>
            <a:endParaRPr lang="hr-HR" sz="4800" dirty="0" smtClean="0">
              <a:latin typeface="Monotype Corsiva"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r-HR" dirty="0" smtClean="0">
                <a:latin typeface="Broadway" pitchFamily="82" charset="0"/>
              </a:rPr>
              <a:t>Naše cure </a:t>
            </a:r>
            <a:endParaRPr lang="hr-HR" dirty="0">
              <a:latin typeface="Broadway" pitchFamily="82" charset="0"/>
            </a:endParaRPr>
          </a:p>
        </p:txBody>
      </p:sp>
      <p:pic>
        <p:nvPicPr>
          <p:cNvPr id="4" name="Content Placeholder 3" descr="44 007.jpg"/>
          <p:cNvPicPr>
            <a:picLocks noGrp="1" noChangeAspect="1"/>
          </p:cNvPicPr>
          <p:nvPr>
            <p:ph idx="1"/>
          </p:nvPr>
        </p:nvPicPr>
        <p:blipFill>
          <a:blip r:embed="rId2" cstate="print"/>
          <a:stretch>
            <a:fillRect/>
          </a:stretch>
        </p:blipFill>
        <p:spPr>
          <a:xfrm>
            <a:off x="548922" y="1600200"/>
            <a:ext cx="8046156"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r-HR" dirty="0" smtClean="0">
                <a:latin typeface="Broadway" pitchFamily="82" charset="0"/>
              </a:rPr>
              <a:t>Naši dečki</a:t>
            </a:r>
            <a:endParaRPr lang="hr-HR" dirty="0">
              <a:latin typeface="Broadway" pitchFamily="82" charset="0"/>
            </a:endParaRPr>
          </a:p>
        </p:txBody>
      </p:sp>
      <p:pic>
        <p:nvPicPr>
          <p:cNvPr id="14" name="Content Placeholder 13" descr="66 018.jpeg"/>
          <p:cNvPicPr>
            <a:picLocks noGrp="1" noChangeAspect="1"/>
          </p:cNvPicPr>
          <p:nvPr>
            <p:ph idx="1"/>
          </p:nvPr>
        </p:nvPicPr>
        <p:blipFill>
          <a:blip r:embed="rId2" cstate="print"/>
          <a:stretch>
            <a:fillRect/>
          </a:stretch>
        </p:blipFill>
        <p:spPr>
          <a:xfrm>
            <a:off x="548922" y="1600200"/>
            <a:ext cx="8046156" cy="4525963"/>
          </a:xfr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71744"/>
            <a:ext cx="8229600" cy="3554419"/>
          </a:xfrm>
        </p:spPr>
        <p:txBody>
          <a:bodyPr>
            <a:normAutofit/>
          </a:bodyPr>
          <a:lstStyle/>
          <a:p>
            <a:pPr algn="ctr">
              <a:buNone/>
            </a:pPr>
            <a:r>
              <a:rPr lang="hr-HR" sz="3600" dirty="0" smtClean="0">
                <a:latin typeface="Monotype Corsiva" pitchFamily="66" charset="0"/>
              </a:rPr>
              <a:t>    Ne predaje učitelj ono što želi, ne predaje učitelj ono što zna, učitelj predaje ono što jest</a:t>
            </a:r>
            <a:endParaRPr lang="hr-HR" sz="3600" dirty="0">
              <a:latin typeface="Monotype Corsiva"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hr-HR" sz="4000" dirty="0" smtClean="0"/>
              <a:t/>
            </a:r>
            <a:br>
              <a:rPr lang="hr-HR" sz="4000" dirty="0" smtClean="0"/>
            </a:br>
            <a:r>
              <a:rPr lang="hr-HR" sz="4000" dirty="0" smtClean="0">
                <a:latin typeface="Monotype Corsiva" pitchFamily="66" charset="0"/>
              </a:rPr>
              <a:t>Hvala vam što ste nam pokazali svijet,lose i dobro,što ste trpili naše gluposti,što ste nam pomagali u </a:t>
            </a:r>
            <a:r>
              <a:rPr lang="hr-HR" sz="4000" dirty="0" smtClean="0">
                <a:latin typeface="Monotype Corsiva" pitchFamily="66" charset="0"/>
              </a:rPr>
              <a:t>teškim </a:t>
            </a:r>
            <a:r>
              <a:rPr lang="hr-HR" sz="4000" dirty="0" smtClean="0">
                <a:latin typeface="Monotype Corsiva" pitchFamily="66" charset="0"/>
              </a:rPr>
              <a:t>situacijama.</a:t>
            </a:r>
          </a:p>
          <a:p>
            <a:pPr algn="ctr">
              <a:buNone/>
            </a:pPr>
            <a:r>
              <a:rPr lang="hr-HR" sz="4000" dirty="0" smtClean="0">
                <a:latin typeface="Monotype Corsiva" pitchFamily="66" charset="0"/>
              </a:rPr>
              <a:t>Najviše </a:t>
            </a:r>
            <a:r>
              <a:rPr lang="hr-HR" sz="4000" dirty="0" smtClean="0">
                <a:latin typeface="Monotype Corsiva" pitchFamily="66" charset="0"/>
              </a:rPr>
              <a:t>vam hvala što ste nas naucili da budemo ljudi!</a:t>
            </a:r>
            <a:endParaRPr lang="hr-HR" sz="4000" dirty="0">
              <a:latin typeface="Monotype Corsiva"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latin typeface="Broadway" pitchFamily="82" charset="0"/>
              </a:rPr>
              <a:t>PONOSNE RAZREDNICE:</a:t>
            </a:r>
            <a:endParaRPr lang="hr-HR" dirty="0">
              <a:latin typeface="Broadway" pitchFamily="82" charset="0"/>
            </a:endParaRPr>
          </a:p>
        </p:txBody>
      </p:sp>
      <p:pic>
        <p:nvPicPr>
          <p:cNvPr id="6" name="Content Placeholder 5" descr="large_img_91383.jpg"/>
          <p:cNvPicPr>
            <a:picLocks noGrp="1" noChangeAspect="1"/>
          </p:cNvPicPr>
          <p:nvPr>
            <p:ph sz="half" idx="1"/>
          </p:nvPr>
        </p:nvPicPr>
        <p:blipFill>
          <a:blip r:embed="rId2" cstate="print"/>
          <a:stretch>
            <a:fillRect/>
          </a:stretch>
        </p:blipFill>
        <p:spPr>
          <a:xfrm>
            <a:off x="928662" y="1643050"/>
            <a:ext cx="3385835"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Content Placeholder 8" descr="2014-06-13 12.27.08.jpg"/>
          <p:cNvPicPr>
            <a:picLocks noGrp="1" noChangeAspect="1"/>
          </p:cNvPicPr>
          <p:nvPr>
            <p:ph sz="half" idx="2"/>
          </p:nvPr>
        </p:nvPicPr>
        <p:blipFill>
          <a:blip r:embed="rId3" cstate="print"/>
          <a:stretch>
            <a:fillRect/>
          </a:stretch>
        </p:blipFill>
        <p:spPr>
          <a:xfrm>
            <a:off x="4648200" y="2348706"/>
            <a:ext cx="4038600" cy="3028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nnnn 027.jpeg"/>
          <p:cNvPicPr>
            <a:picLocks noGrp="1" noChangeAspect="1"/>
          </p:cNvPicPr>
          <p:nvPr>
            <p:ph sz="half" idx="1"/>
          </p:nvPr>
        </p:nvPicPr>
        <p:blipFill>
          <a:blip r:embed="rId2" cstate="print"/>
          <a:stretch>
            <a:fillRect/>
          </a:stretch>
        </p:blipFill>
        <p:spPr>
          <a:xfrm>
            <a:off x="214282" y="428604"/>
            <a:ext cx="4381531" cy="3286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5" descr="nnnn 006.jpg"/>
          <p:cNvPicPr>
            <a:picLocks noGrp="1" noChangeAspect="1"/>
          </p:cNvPicPr>
          <p:nvPr>
            <p:ph sz="half" idx="2"/>
          </p:nvPr>
        </p:nvPicPr>
        <p:blipFill>
          <a:blip r:embed="rId3" cstate="print"/>
          <a:stretch>
            <a:fillRect/>
          </a:stretch>
        </p:blipFill>
        <p:spPr>
          <a:xfrm>
            <a:off x="4500562" y="3286124"/>
            <a:ext cx="4381531" cy="3286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22 030.jpeg"/>
          <p:cNvPicPr>
            <a:picLocks noGrp="1" noChangeAspect="1"/>
          </p:cNvPicPr>
          <p:nvPr>
            <p:ph idx="1"/>
          </p:nvPr>
        </p:nvPicPr>
        <p:blipFill>
          <a:blip r:embed="rId2" cstate="print"/>
          <a:stretch>
            <a:fillRect/>
          </a:stretch>
        </p:blipFill>
        <p:spPr>
          <a:xfrm>
            <a:off x="500034" y="714356"/>
            <a:ext cx="8046156" cy="4525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latin typeface="Broadway" pitchFamily="82" charset="0"/>
              </a:rPr>
              <a:t>Jedna s najdražom nastavnicom</a:t>
            </a:r>
            <a:endParaRPr lang="hr-HR" dirty="0">
              <a:latin typeface="Broadway" pitchFamily="82" charset="0"/>
            </a:endParaRPr>
          </a:p>
        </p:txBody>
      </p:sp>
      <p:pic>
        <p:nvPicPr>
          <p:cNvPr id="4" name="Content Placeholder 3" descr="large_img_90231.jpg"/>
          <p:cNvPicPr>
            <a:picLocks noGrp="1" noChangeAspect="1"/>
          </p:cNvPicPr>
          <p:nvPr>
            <p:ph idx="1"/>
          </p:nvPr>
        </p:nvPicPr>
        <p:blipFill>
          <a:blip r:embed="rId2" cstate="print"/>
          <a:srcRect l="46449" t="19888" r="31059"/>
          <a:stretch>
            <a:fillRect/>
          </a:stretch>
        </p:blipFill>
        <p:spPr>
          <a:xfrm>
            <a:off x="7000892" y="1571612"/>
            <a:ext cx="1857388" cy="4961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received_363084540557163.jpeg"/>
          <p:cNvPicPr>
            <a:picLocks noChangeAspect="1"/>
          </p:cNvPicPr>
          <p:nvPr/>
        </p:nvPicPr>
        <p:blipFill>
          <a:blip r:embed="rId3" cstate="print"/>
          <a:srcRect l="13158" r="10526" b="21052"/>
          <a:stretch>
            <a:fillRect/>
          </a:stretch>
        </p:blipFill>
        <p:spPr>
          <a:xfrm>
            <a:off x="2428860" y="1928802"/>
            <a:ext cx="4419630" cy="3429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11009213_1605062589751497_6453880712374088158_n.jpg"/>
          <p:cNvPicPr>
            <a:picLocks noChangeAspect="1"/>
          </p:cNvPicPr>
          <p:nvPr/>
        </p:nvPicPr>
        <p:blipFill>
          <a:blip r:embed="rId4" cstate="print"/>
          <a:srcRect l="51603" t="9200" r="5128" b="57200"/>
          <a:stretch>
            <a:fillRect/>
          </a:stretch>
        </p:blipFill>
        <p:spPr>
          <a:xfrm>
            <a:off x="285720" y="2571744"/>
            <a:ext cx="1928826" cy="2000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4857760"/>
            <a:ext cx="5486400" cy="566738"/>
          </a:xfrm>
        </p:spPr>
        <p:txBody>
          <a:bodyPr>
            <a:noAutofit/>
          </a:bodyPr>
          <a:lstStyle/>
          <a:p>
            <a:r>
              <a:rPr lang="hr-HR" sz="3200" dirty="0" smtClean="0">
                <a:latin typeface="Broadway" pitchFamily="82" charset="0"/>
              </a:rPr>
              <a:t>Marin Božić</a:t>
            </a:r>
            <a:endParaRPr lang="hr-HR" sz="3200" dirty="0">
              <a:latin typeface="Broadway" pitchFamily="82" charset="0"/>
            </a:endParaRPr>
          </a:p>
        </p:txBody>
      </p:sp>
      <p:pic>
        <p:nvPicPr>
          <p:cNvPr id="9" name="Content Placeholder 8" descr="6.jpg"/>
          <p:cNvPicPr>
            <a:picLocks noGrp="1" noChangeAspect="1"/>
          </p:cNvPicPr>
          <p:nvPr>
            <p:ph type="pic" idx="1"/>
          </p:nvPr>
        </p:nvPicPr>
        <p:blipFill>
          <a:blip r:embed="rId2" cstate="print"/>
          <a:srcRect l="3272" r="3272"/>
          <a:stretch>
            <a:fillRect/>
          </a:stretch>
        </p:blipFill>
        <p:spPr>
          <a:xfrm>
            <a:off x="714348" y="642918"/>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 Placeholder 10"/>
          <p:cNvSpPr>
            <a:spLocks noGrp="1"/>
          </p:cNvSpPr>
          <p:nvPr>
            <p:ph type="body" sz="half" idx="2"/>
          </p:nvPr>
        </p:nvSpPr>
        <p:spPr>
          <a:xfrm>
            <a:off x="785786" y="5357826"/>
            <a:ext cx="5486400" cy="804862"/>
          </a:xfrm>
        </p:spPr>
        <p:txBody>
          <a:bodyPr>
            <a:normAutofit/>
          </a:bodyPr>
          <a:lstStyle/>
          <a:p>
            <a:r>
              <a:rPr lang="hr-HR" sz="2400" dirty="0" smtClean="0"/>
              <a:t>8.10.2000.</a:t>
            </a:r>
            <a:endParaRPr lang="hr-HR" sz="2400" dirty="0"/>
          </a:p>
        </p:txBody>
      </p:sp>
      <p:pic>
        <p:nvPicPr>
          <p:cNvPr id="10" name="Content Placeholder 9" descr="klara5 070.jpeg"/>
          <p:cNvPicPr>
            <a:picLocks noGrp="1" noChangeAspect="1"/>
          </p:cNvPicPr>
          <p:nvPr>
            <p:ph sz="half" idx="4294967295"/>
          </p:nvPr>
        </p:nvPicPr>
        <p:blipFill>
          <a:blip r:embed="rId3" cstate="print"/>
          <a:stretch>
            <a:fillRect/>
          </a:stretch>
        </p:blipFill>
        <p:spPr>
          <a:xfrm>
            <a:off x="5143504" y="2071678"/>
            <a:ext cx="2933363" cy="3911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4 012.jpg"/>
          <p:cNvPicPr>
            <a:picLocks noGrp="1" noChangeAspect="1"/>
          </p:cNvPicPr>
          <p:nvPr>
            <p:ph idx="1"/>
          </p:nvPr>
        </p:nvPicPr>
        <p:blipFill>
          <a:blip r:embed="rId3" cstate="print"/>
          <a:stretch>
            <a:fillRect/>
          </a:stretch>
        </p:blipFill>
        <p:spPr>
          <a:xfrm>
            <a:off x="214282" y="1071546"/>
            <a:ext cx="8763061" cy="4929222"/>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14" y="274638"/>
            <a:ext cx="6858048" cy="654032"/>
          </a:xfrm>
        </p:spPr>
        <p:txBody>
          <a:bodyPr>
            <a:normAutofit fontScale="90000"/>
          </a:bodyPr>
          <a:lstStyle/>
          <a:p>
            <a:r>
              <a:rPr lang="hr-HR" sz="3100" dirty="0" smtClean="0">
                <a:latin typeface="Monotype Corsiva" pitchFamily="66" charset="0"/>
              </a:rPr>
              <a:t>Zbogom osmaši, učitelji i školo</a:t>
            </a:r>
            <a:r>
              <a:rPr lang="hr-HR" u="sng" dirty="0" smtClean="0"/>
              <a:t/>
            </a:r>
            <a:br>
              <a:rPr lang="hr-HR" u="sng" dirty="0" smtClean="0"/>
            </a:br>
            <a:endParaRPr lang="hr-HR" dirty="0"/>
          </a:p>
        </p:txBody>
      </p:sp>
      <p:sp>
        <p:nvSpPr>
          <p:cNvPr id="3" name="Content Placeholder 2"/>
          <p:cNvSpPr>
            <a:spLocks noGrp="1"/>
          </p:cNvSpPr>
          <p:nvPr>
            <p:ph idx="1"/>
          </p:nvPr>
        </p:nvSpPr>
        <p:spPr>
          <a:xfrm>
            <a:off x="457200" y="642918"/>
            <a:ext cx="8229600" cy="5857916"/>
          </a:xfrm>
        </p:spPr>
        <p:txBody>
          <a:bodyPr>
            <a:normAutofit/>
          </a:bodyPr>
          <a:lstStyle/>
          <a:p>
            <a:pPr>
              <a:buNone/>
            </a:pPr>
            <a:r>
              <a:rPr lang="hr-HR" sz="1800" dirty="0" smtClean="0"/>
              <a:t>       </a:t>
            </a:r>
            <a:r>
              <a:rPr lang="hr-HR" sz="2000" dirty="0" smtClean="0">
                <a:latin typeface="Monotype Corsiva" pitchFamily="66" charset="0"/>
              </a:rPr>
              <a:t>Posljednji zvuci školskog zvona odjekuju ovim hodnicima. Posljednji osmijesi ocrtavaju se na licima mojih prijatelja. Za mene će uskoro svemu ovome doći kraj.</a:t>
            </a:r>
          </a:p>
          <a:p>
            <a:pPr>
              <a:buNone/>
            </a:pPr>
            <a:r>
              <a:rPr lang="hr-HR" sz="2000" dirty="0" smtClean="0">
                <a:latin typeface="Monotype Corsiva" pitchFamily="66" charset="0"/>
              </a:rPr>
              <a:t>       Bojim se. Istina je. Govorili su da će biti teško, ali nam nitko nije rekao da će ovoliko boljeti. Obećajemo da nikada nećemo zaboraviti jedni druge, da ćemo se često viđati, da ostajemo prijatelji, a ni ne slutimo koliko se zavaravamo. Dajemo si lažnu nadu jer znamo da neće biti kao prije. Koliko god potiskivali osjećaje svjesni smo da ćemo nedostajati jedni drugima, ali nedostajat će nam i nastavnici koji su dio nas. Oni su nas naučili sve što sada znamo i ostavljaju neizbrisiv trag u našem školovanju. Zajedno smo se smijali, razgovarali, povjeravali im se i u svakom su trenutku bili tu. Znam da srednjoškolski profesori nisu takvi i to me pomalo plaši. Osim toga, tu je i rastanak s ovim učionicama. Sjetim se svih prepisivanja, ludosti i priča koje su u njima ispričane. Svaka od njih sačuvat će po jednu uspomenu. </a:t>
            </a:r>
            <a:endParaRPr lang="hr-HR" sz="2000" u="sng" dirty="0" smtClean="0">
              <a:latin typeface="Monotype Corsiva" pitchFamily="66" charset="0"/>
            </a:endParaRPr>
          </a:p>
          <a:p>
            <a:pPr>
              <a:buNone/>
            </a:pPr>
            <a:r>
              <a:rPr lang="hr-HR" sz="2000" dirty="0" smtClean="0">
                <a:latin typeface="Monotype Corsiva" pitchFamily="66" charset="0"/>
              </a:rPr>
              <a:t>       Upis u srednju školu zasigurno je najveća muka svakog osmaša. Pritisak je ogroman jer odlučujemo o svojoj budućnosti. No, dobro je! Mogu ja to! To su prošle generacije i generacije prije mene, proći ću i ja! Trudit ću se ostati u dobrim odnosima s nastavnicima i prijateljima. Doći ću u novu školu, upoznati nove ljude, steći nova iskustva i započeti jedno novo poglavlje svoga života. Bit ću optimistična. Na kraju krajeva, svaki je završetak novi početak! </a:t>
            </a:r>
            <a:endParaRPr lang="hr-HR" sz="2000" u="sng" dirty="0" smtClean="0">
              <a:latin typeface="Monotype Corsiva" pitchFamily="66" charset="0"/>
            </a:endParaRPr>
          </a:p>
          <a:p>
            <a:endParaRPr lang="hr-HR" sz="1800" dirty="0">
              <a:latin typeface="Forte"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0150327_170405.jpg"/>
          <p:cNvPicPr>
            <a:picLocks noGrp="1" noChangeAspect="1"/>
          </p:cNvPicPr>
          <p:nvPr>
            <p:ph idx="1"/>
          </p:nvPr>
        </p:nvPicPr>
        <p:blipFill>
          <a:blip r:embed="rId2" cstate="print"/>
          <a:srcRect l="280" t="23290" b="24623"/>
          <a:stretch>
            <a:fillRect/>
          </a:stretch>
        </p:blipFill>
        <p:spPr>
          <a:xfrm rot="10800000">
            <a:off x="857224" y="2071678"/>
            <a:ext cx="7658900" cy="3000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928670"/>
            <a:ext cx="8229600" cy="4525963"/>
          </a:xfrm>
        </p:spPr>
        <p:txBody>
          <a:bodyPr>
            <a:noAutofit/>
          </a:bodyPr>
          <a:lstStyle/>
          <a:p>
            <a:pPr>
              <a:buNone/>
            </a:pPr>
            <a:r>
              <a:rPr lang="hr-HR" sz="2000" dirty="0" smtClean="0">
                <a:latin typeface="Monotype Corsiva" pitchFamily="66" charset="0"/>
                <a:cs typeface="Aharoni" pitchFamily="2" charset="-79"/>
              </a:rPr>
              <a:t>      </a:t>
            </a:r>
            <a:r>
              <a:rPr lang="vi-VN" sz="2000" dirty="0" smtClean="0">
                <a:cs typeface="Aharoni" pitchFamily="2" charset="-79"/>
              </a:rPr>
              <a:t>Gotovo </a:t>
            </a:r>
            <a:r>
              <a:rPr lang="vi-VN" sz="2000" dirty="0" smtClean="0">
                <a:cs typeface="Aharoni" pitchFamily="2" charset="-79"/>
              </a:rPr>
              <a:t>je. Osam godina učenja i mučenja, smijeha i plača, slaganja i neslaganja. Miješaju se radost i tuga. Radost jer idemo naprijed, čeka nas srednja škola, postajemo odrasliji, važniji... Tuga jer odlazimo iz naše škole. Nikad više nećemo svi zajedno sjediti u klupama išaranim ljubavnim porukama i našim imenima... Nisu nam uvijek cvale ruže. Bilo je suza zbog nepravde, suza zbog loše ocjene, svađica kojih nije trebalo biti... No, već sada pamtimo samo lijepe dane: zezancije u razredu, smijeh kada bi netko od nas ili učitelja provalio kakav biser, veselje kad nismo bili prozvani, maturalac... Bilo nam je odlično i rado ćemo se sjećati naših osnovnoškolskih dana. Mnogo smo naučili, a ono najvažnije; što znači biti prijatelj i što znači biti čovjek nećemo nikad zaboraviti. «Bili smo jednom najbolji, o nama su priče pričali»; možda da smo neki hiperaktivni i zvrckasti, možda neki znatiželjni do ludila, ali u srcu puni ljubavi. Nemojte se ljutiti na nas jer mi smo ipak bili samo djeca. </a:t>
            </a:r>
            <a:endParaRPr lang="hr-HR" sz="2000" dirty="0">
              <a:latin typeface="Monotype Corsiva" pitchFamily="66" charset="0"/>
              <a:cs typeface="Aharoni" pitchFamily="2" charset="-79"/>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MM 004.jpg"/>
          <p:cNvPicPr>
            <a:picLocks noChangeAspect="1"/>
          </p:cNvPicPr>
          <p:nvPr/>
        </p:nvPicPr>
        <p:blipFill>
          <a:blip r:embed="rId2" cstate="print"/>
          <a:srcRect b="9091"/>
          <a:stretch>
            <a:fillRect/>
          </a:stretch>
        </p:blipFill>
        <p:spPr>
          <a:xfrm flipH="1">
            <a:off x="3325672" y="500042"/>
            <a:ext cx="5269344" cy="3643338"/>
          </a:xfrm>
          <a:prstGeom prst="rect">
            <a:avLst/>
          </a:prstGeom>
          <a:ln>
            <a:noFill/>
          </a:ln>
          <a:effectLst>
            <a:outerShdw blurRad="292100" dist="139700" dir="2700000" algn="tl" rotWithShape="0">
              <a:srgbClr val="333333">
                <a:alpha val="65000"/>
              </a:srgbClr>
            </a:outerShdw>
          </a:effectLst>
        </p:spPr>
      </p:pic>
      <p:pic>
        <p:nvPicPr>
          <p:cNvPr id="4" name="Content Placeholder 3" descr="20150603_173808.jpg"/>
          <p:cNvPicPr>
            <a:picLocks noGrp="1" noChangeAspect="1"/>
          </p:cNvPicPr>
          <p:nvPr>
            <p:ph idx="1"/>
          </p:nvPr>
        </p:nvPicPr>
        <p:blipFill>
          <a:blip r:embed="rId3" cstate="print"/>
          <a:srcRect t="7702" r="32304" b="12306"/>
          <a:stretch>
            <a:fillRect/>
          </a:stretch>
        </p:blipFill>
        <p:spPr>
          <a:xfrm rot="5400000">
            <a:off x="-559978" y="845674"/>
            <a:ext cx="4191726" cy="2786082"/>
          </a:xfrm>
          <a:prstGeom prst="rect">
            <a:avLst/>
          </a:prstGeom>
          <a:ln>
            <a:noFill/>
          </a:ln>
          <a:effectLst>
            <a:softEdge rad="112500"/>
          </a:effectLst>
        </p:spPr>
      </p:pic>
      <p:pic>
        <p:nvPicPr>
          <p:cNvPr id="7" name="Picture 6" descr="20150603_173638.jpg"/>
          <p:cNvPicPr>
            <a:picLocks noChangeAspect="1"/>
          </p:cNvPicPr>
          <p:nvPr/>
        </p:nvPicPr>
        <p:blipFill>
          <a:blip r:embed="rId4" cstate="print"/>
          <a:srcRect l="12500" r="23437" b="15278"/>
          <a:stretch>
            <a:fillRect/>
          </a:stretch>
        </p:blipFill>
        <p:spPr>
          <a:xfrm>
            <a:off x="2857488" y="3500438"/>
            <a:ext cx="3786214" cy="2816562"/>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cene3d>
            <a:camera prst="orthographicFront"/>
            <a:lightRig rig="threePt" dir="t"/>
          </a:scene3d>
          <a:sp3d>
            <a:bevelT/>
          </a:sp3d>
        </p:spPr>
        <p:txBody>
          <a:bodyPr>
            <a:normAutofit/>
          </a:bodyPr>
          <a:lstStyle/>
          <a:p>
            <a:r>
              <a:rPr lang="hr-HR" sz="6600" b="1" dirty="0" smtClean="0">
                <a:solidFill>
                  <a:schemeClr val="bg1"/>
                </a:solidFill>
                <a:latin typeface="Monotype Corsiva" pitchFamily="66" charset="0"/>
              </a:rPr>
              <a:t>HVALA!</a:t>
            </a:r>
            <a:endParaRPr lang="hr-HR" sz="6600" b="1" dirty="0">
              <a:solidFill>
                <a:schemeClr val="bg1"/>
              </a:solidFill>
              <a:latin typeface="Monotype Corsiva"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14" y="4857760"/>
            <a:ext cx="5486400" cy="566738"/>
          </a:xfrm>
        </p:spPr>
        <p:txBody>
          <a:bodyPr>
            <a:noAutofit/>
          </a:bodyPr>
          <a:lstStyle/>
          <a:p>
            <a:r>
              <a:rPr lang="hr-HR" sz="3200" dirty="0" smtClean="0">
                <a:latin typeface="Broadway" pitchFamily="82" charset="0"/>
              </a:rPr>
              <a:t>Anja Domazet</a:t>
            </a:r>
            <a:endParaRPr lang="hr-HR" sz="3200" dirty="0">
              <a:latin typeface="Broadway" pitchFamily="82" charset="0"/>
            </a:endParaRPr>
          </a:p>
        </p:txBody>
      </p:sp>
      <p:pic>
        <p:nvPicPr>
          <p:cNvPr id="6" name="Content Placeholder 5" descr="25898.jpg"/>
          <p:cNvPicPr>
            <a:picLocks noGrp="1" noChangeAspect="1"/>
          </p:cNvPicPr>
          <p:nvPr>
            <p:ph type="pic" idx="1"/>
          </p:nvPr>
        </p:nvPicPr>
        <p:blipFill>
          <a:blip r:embed="rId2" cstate="print"/>
          <a:srcRect l="5255" r="5255"/>
          <a:stretch>
            <a:fillRect/>
          </a:stretch>
        </p:blipFill>
        <p:spPr>
          <a:xfrm>
            <a:off x="857224" y="642918"/>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p:cNvSpPr>
            <a:spLocks noGrp="1"/>
          </p:cNvSpPr>
          <p:nvPr>
            <p:ph type="body" sz="half" idx="2"/>
          </p:nvPr>
        </p:nvSpPr>
        <p:spPr>
          <a:xfrm>
            <a:off x="1285852" y="5357826"/>
            <a:ext cx="5486400" cy="804862"/>
          </a:xfrm>
        </p:spPr>
        <p:txBody>
          <a:bodyPr>
            <a:normAutofit/>
          </a:bodyPr>
          <a:lstStyle/>
          <a:p>
            <a:r>
              <a:rPr lang="hr-HR" sz="2400" dirty="0" smtClean="0"/>
              <a:t>14.8.2000</a:t>
            </a:r>
            <a:endParaRPr lang="hr-HR" sz="2400" dirty="0"/>
          </a:p>
        </p:txBody>
      </p:sp>
      <p:pic>
        <p:nvPicPr>
          <p:cNvPr id="7" name="Content Placeholder 6" descr="klara5 071.jpeg"/>
          <p:cNvPicPr>
            <a:picLocks noGrp="1" noChangeAspect="1"/>
          </p:cNvPicPr>
          <p:nvPr>
            <p:ph sz="half" idx="4294967295"/>
          </p:nvPr>
        </p:nvPicPr>
        <p:blipFill>
          <a:blip r:embed="rId3" cstate="print"/>
          <a:stretch>
            <a:fillRect/>
          </a:stretch>
        </p:blipFill>
        <p:spPr>
          <a:xfrm>
            <a:off x="4786314" y="2428868"/>
            <a:ext cx="4038600" cy="2947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1|0.7|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1556</TotalTime>
  <Words>876</Words>
  <Application>Microsoft Office PowerPoint</Application>
  <PresentationFormat>On-screen Show (4:3)</PresentationFormat>
  <Paragraphs>99</Paragraphs>
  <Slides>85</Slides>
  <Notes>2</Notes>
  <HiddenSlides>0</HiddenSlides>
  <MMClips>1</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8.c</vt:lpstr>
      <vt:lpstr>Slide 2</vt:lpstr>
      <vt:lpstr>Kristijan Babić</vt:lpstr>
      <vt:lpstr>Klara Barić</vt:lpstr>
      <vt:lpstr>Matija Barić</vt:lpstr>
      <vt:lpstr>Gabriela Blažević</vt:lpstr>
      <vt:lpstr>Jure-Franjo Bodlović</vt:lpstr>
      <vt:lpstr>Marin Božić</vt:lpstr>
      <vt:lpstr>Anja Domazet</vt:lpstr>
      <vt:lpstr>Dunja Grgurević</vt:lpstr>
      <vt:lpstr>Franko Haznadarević</vt:lpstr>
      <vt:lpstr>Anamarija Kovačević</vt:lpstr>
      <vt:lpstr>Gabrijela Krušenicki</vt:lpstr>
      <vt:lpstr>Mihael Krušenicki</vt:lpstr>
      <vt:lpstr>Domagoj Lucić</vt:lpstr>
      <vt:lpstr>Mislav Miščančuk</vt:lpstr>
      <vt:lpstr>Reana Miščančuk</vt:lpstr>
      <vt:lpstr>Nives Novak</vt:lpstr>
      <vt:lpstr>Pavo Nujić</vt:lpstr>
      <vt:lpstr>Josip Ostović</vt:lpstr>
      <vt:lpstr>Dorotea Vargašević</vt:lpstr>
      <vt:lpstr>Helena Vidaković</vt:lpstr>
      <vt:lpstr>Ivan Zdjelarević</vt:lpstr>
      <vt:lpstr>Slide 24</vt:lpstr>
      <vt:lpstr>Kako smo krenuli…</vt:lpstr>
      <vt:lpstr>1. i 2. razred</vt:lpstr>
      <vt:lpstr>3. razred</vt:lpstr>
      <vt:lpstr>4. razred</vt:lpstr>
      <vt:lpstr>5. razred</vt:lpstr>
      <vt:lpstr>Maškare</vt:lpstr>
      <vt:lpstr>6. razred</vt:lpstr>
      <vt:lpstr>Slide 32</vt:lpstr>
      <vt:lpstr>Slide 33</vt:lpstr>
      <vt:lpstr>Slide 34</vt:lpstr>
      <vt:lpstr>7. razred</vt:lpstr>
      <vt:lpstr>Maškare</vt:lpstr>
      <vt:lpstr>Slide 37</vt:lpstr>
      <vt:lpstr>Rastanak s razrednicom Mandom</vt:lpstr>
      <vt:lpstr>Slide 39</vt:lpstr>
      <vt:lpstr>8. razred</vt:lpstr>
      <vt:lpstr>Maškare</vt:lpstr>
      <vt:lpstr>Slide 42</vt:lpstr>
      <vt:lpstr>Lino višebojac</vt:lpstr>
      <vt:lpstr>Slide 44</vt:lpstr>
      <vt:lpstr>Slide 45</vt:lpstr>
      <vt:lpstr>Slide 46</vt:lpstr>
      <vt:lpstr>Slide 47</vt:lpstr>
      <vt:lpstr>Slide 48</vt:lpstr>
      <vt:lpstr>Učili smo svašta al ništa nismo naučili</vt:lpstr>
      <vt:lpstr>Slide 50</vt:lpstr>
      <vt:lpstr>…..Radili….smo…. svašta....</vt:lpstr>
      <vt:lpstr>Slide 52</vt:lpstr>
      <vt:lpstr>Slide 53</vt:lpstr>
      <vt:lpstr>Slide 54</vt:lpstr>
      <vt:lpstr>Ekskurzija</vt:lpstr>
      <vt:lpstr>Slide 56</vt:lpstr>
      <vt:lpstr>Slide 57</vt:lpstr>
      <vt:lpstr>Slide 58</vt:lpstr>
      <vt:lpstr>Slide 59</vt:lpstr>
      <vt:lpstr>Ma znamo mi biti i normalni!</vt:lpstr>
      <vt:lpstr>Slide 61</vt:lpstr>
      <vt:lpstr>Slide 62</vt:lpstr>
      <vt:lpstr>Slide 63</vt:lpstr>
      <vt:lpstr>Slide 64</vt:lpstr>
      <vt:lpstr>Slide 65</vt:lpstr>
      <vt:lpstr>Samo jedu</vt:lpstr>
      <vt:lpstr>But first let me take a selfie </vt:lpstr>
      <vt:lpstr>Jednorog i duga</vt:lpstr>
      <vt:lpstr>Spavalice zzzz</vt:lpstr>
      <vt:lpstr>Vratili se u djetinjstvo *.*</vt:lpstr>
      <vt:lpstr>Slide 71</vt:lpstr>
      <vt:lpstr>Naše cure </vt:lpstr>
      <vt:lpstr>Naši dečki</vt:lpstr>
      <vt:lpstr>Slide 74</vt:lpstr>
      <vt:lpstr>Slide 75</vt:lpstr>
      <vt:lpstr>PONOSNE RAZREDNICE:</vt:lpstr>
      <vt:lpstr>Slide 77</vt:lpstr>
      <vt:lpstr>Slide 78</vt:lpstr>
      <vt:lpstr>Jedna s najdražom nastavnicom</vt:lpstr>
      <vt:lpstr>Slide 80</vt:lpstr>
      <vt:lpstr>Zbogom osmaši, učitelji i školo </vt:lpstr>
      <vt:lpstr>Slide 82</vt:lpstr>
      <vt:lpstr>Slide 83</vt:lpstr>
      <vt:lpstr>Slide 84</vt:lpstr>
      <vt:lpstr>HVALA!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c:title>
  <dc:creator>Računalo</dc:creator>
  <cp:lastModifiedBy>Računalo</cp:lastModifiedBy>
  <cp:revision>195</cp:revision>
  <dcterms:created xsi:type="dcterms:W3CDTF">2015-06-04T14:42:04Z</dcterms:created>
  <dcterms:modified xsi:type="dcterms:W3CDTF">2015-06-16T05:00:47Z</dcterms:modified>
</cp:coreProperties>
</file>